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2.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3.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4.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theme/theme5.xml" ContentType="application/vnd.openxmlformats-officedocument.theme+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theme/theme6.xml" ContentType="application/vnd.openxmlformats-officedocument.theme+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7.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8.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theme/theme9.xml" ContentType="application/vnd.openxmlformats-officedocument.theme+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theme/theme10.xml" ContentType="application/vnd.openxmlformats-officedocument.theme+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theme/theme11.xml" ContentType="application/vnd.openxmlformats-officedocument.theme+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theme/theme12.xml" ContentType="application/vnd.openxmlformats-officedocument.theme+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theme/theme13.xml" ContentType="application/vnd.openxmlformats-officedocument.theme+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theme/theme14.xml" ContentType="application/vnd.openxmlformats-officedocument.theme+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2.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966" r:id="rId4"/>
    <p:sldMasterId id="2147484142" r:id="rId5"/>
    <p:sldMasterId id="2147484051" r:id="rId6"/>
    <p:sldMasterId id="2147484081" r:id="rId7"/>
    <p:sldMasterId id="2147484110" r:id="rId8"/>
    <p:sldMasterId id="2147484170" r:id="rId9"/>
    <p:sldMasterId id="2147483723" r:id="rId10"/>
    <p:sldMasterId id="2147484198" r:id="rId11"/>
    <p:sldMasterId id="2147484210" r:id="rId12"/>
    <p:sldMasterId id="2147484226" r:id="rId13"/>
    <p:sldMasterId id="2147484243" r:id="rId14"/>
    <p:sldMasterId id="2147484306" r:id="rId15"/>
    <p:sldMasterId id="2147484368" r:id="rId16"/>
    <p:sldMasterId id="2147484380" r:id="rId17"/>
    <p:sldMasterId id="2147484443" r:id="rId18"/>
  </p:sldMasterIdLst>
  <p:notesMasterIdLst>
    <p:notesMasterId r:id="rId127"/>
  </p:notesMasterIdLst>
  <p:handoutMasterIdLst>
    <p:handoutMasterId r:id="rId128"/>
  </p:handoutMasterIdLst>
  <p:sldIdLst>
    <p:sldId id="2592" r:id="rId19"/>
    <p:sldId id="274" r:id="rId20"/>
    <p:sldId id="287" r:id="rId21"/>
    <p:sldId id="288" r:id="rId22"/>
    <p:sldId id="289" r:id="rId23"/>
    <p:sldId id="290" r:id="rId24"/>
    <p:sldId id="321" r:id="rId25"/>
    <p:sldId id="322" r:id="rId26"/>
    <p:sldId id="293" r:id="rId27"/>
    <p:sldId id="307" r:id="rId28"/>
    <p:sldId id="316" r:id="rId29"/>
    <p:sldId id="300" r:id="rId30"/>
    <p:sldId id="294" r:id="rId31"/>
    <p:sldId id="301" r:id="rId32"/>
    <p:sldId id="302" r:id="rId33"/>
    <p:sldId id="303" r:id="rId34"/>
    <p:sldId id="295" r:id="rId35"/>
    <p:sldId id="296" r:id="rId36"/>
    <p:sldId id="297" r:id="rId37"/>
    <p:sldId id="298" r:id="rId38"/>
    <p:sldId id="317" r:id="rId39"/>
    <p:sldId id="323" r:id="rId40"/>
    <p:sldId id="308" r:id="rId41"/>
    <p:sldId id="299" r:id="rId42"/>
    <p:sldId id="320" r:id="rId43"/>
    <p:sldId id="309" r:id="rId44"/>
    <p:sldId id="319" r:id="rId45"/>
    <p:sldId id="291" r:id="rId46"/>
    <p:sldId id="256" r:id="rId47"/>
    <p:sldId id="268" r:id="rId48"/>
    <p:sldId id="259" r:id="rId49"/>
    <p:sldId id="266" r:id="rId50"/>
    <p:sldId id="263" r:id="rId51"/>
    <p:sldId id="261" r:id="rId52"/>
    <p:sldId id="271" r:id="rId53"/>
    <p:sldId id="267" r:id="rId54"/>
    <p:sldId id="269" r:id="rId55"/>
    <p:sldId id="272" r:id="rId56"/>
    <p:sldId id="270" r:id="rId57"/>
    <p:sldId id="262" r:id="rId58"/>
    <p:sldId id="958" r:id="rId59"/>
    <p:sldId id="963" r:id="rId60"/>
    <p:sldId id="969" r:id="rId61"/>
    <p:sldId id="968" r:id="rId62"/>
    <p:sldId id="964" r:id="rId63"/>
    <p:sldId id="970" r:id="rId64"/>
    <p:sldId id="961" r:id="rId65"/>
    <p:sldId id="823" r:id="rId66"/>
    <p:sldId id="942" r:id="rId67"/>
    <p:sldId id="950" r:id="rId68"/>
    <p:sldId id="965" r:id="rId69"/>
    <p:sldId id="971" r:id="rId70"/>
    <p:sldId id="503" r:id="rId71"/>
    <p:sldId id="966" r:id="rId72"/>
    <p:sldId id="972" r:id="rId73"/>
    <p:sldId id="814" r:id="rId74"/>
    <p:sldId id="827" r:id="rId75"/>
    <p:sldId id="939" r:id="rId76"/>
    <p:sldId id="956" r:id="rId77"/>
    <p:sldId id="879" r:id="rId78"/>
    <p:sldId id="959" r:id="rId79"/>
    <p:sldId id="943" r:id="rId80"/>
    <p:sldId id="902" r:id="rId81"/>
    <p:sldId id="954" r:id="rId82"/>
    <p:sldId id="932" r:id="rId83"/>
    <p:sldId id="797" r:id="rId84"/>
    <p:sldId id="973" r:id="rId85"/>
    <p:sldId id="257" r:id="rId86"/>
    <p:sldId id="974" r:id="rId87"/>
    <p:sldId id="975" r:id="rId88"/>
    <p:sldId id="976" r:id="rId89"/>
    <p:sldId id="977" r:id="rId90"/>
    <p:sldId id="978" r:id="rId91"/>
    <p:sldId id="265" r:id="rId92"/>
    <p:sldId id="278" r:id="rId93"/>
    <p:sldId id="979" r:id="rId94"/>
    <p:sldId id="980" r:id="rId95"/>
    <p:sldId id="275" r:id="rId96"/>
    <p:sldId id="430" r:id="rId97"/>
    <p:sldId id="427" r:id="rId98"/>
    <p:sldId id="981" r:id="rId99"/>
    <p:sldId id="428" r:id="rId100"/>
    <p:sldId id="429" r:id="rId101"/>
    <p:sldId id="417" r:id="rId102"/>
    <p:sldId id="281" r:id="rId103"/>
    <p:sldId id="982" r:id="rId104"/>
    <p:sldId id="337" r:id="rId105"/>
    <p:sldId id="983" r:id="rId106"/>
    <p:sldId id="350" r:id="rId107"/>
    <p:sldId id="351" r:id="rId108"/>
    <p:sldId id="349" r:id="rId109"/>
    <p:sldId id="341" r:id="rId110"/>
    <p:sldId id="343" r:id="rId111"/>
    <p:sldId id="286" r:id="rId112"/>
    <p:sldId id="347" r:id="rId113"/>
    <p:sldId id="344" r:id="rId114"/>
    <p:sldId id="346" r:id="rId115"/>
    <p:sldId id="339" r:id="rId116"/>
    <p:sldId id="348" r:id="rId117"/>
    <p:sldId id="340" r:id="rId118"/>
    <p:sldId id="336" r:id="rId119"/>
    <p:sldId id="1089" r:id="rId120"/>
    <p:sldId id="1213" r:id="rId121"/>
    <p:sldId id="630" r:id="rId122"/>
    <p:sldId id="2587" r:id="rId123"/>
    <p:sldId id="2588" r:id="rId124"/>
    <p:sldId id="2589" r:id="rId125"/>
    <p:sldId id="2591" r:id="rId1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56421C-A8A6-6D2A-90B2-A9D922261903}" name="Ryan, Alexandra R (Alex) CIV USARMY CESPL (USA)" initials="RAR(CUC(" userId="S::Alexandra.Ryan@usace.army.mil::1c5985b7-abcc-4b0e-a77b-0dbda4c8fc1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E1E9"/>
    <a:srgbClr val="727365"/>
    <a:srgbClr val="92E0EA"/>
    <a:srgbClr val="2EC3D7"/>
    <a:srgbClr val="221F20"/>
    <a:srgbClr val="FFFFFF"/>
    <a:srgbClr val="E4E4E4"/>
    <a:srgbClr val="4D4D4D"/>
    <a:srgbClr val="DEDEDE"/>
    <a:srgbClr val="A29A92"/>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27" autoAdjust="0"/>
    <p:restoredTop sz="89061" autoAdjust="0"/>
  </p:normalViewPr>
  <p:slideViewPr>
    <p:cSldViewPr snapToGrid="0">
      <p:cViewPr varScale="1">
        <p:scale>
          <a:sx n="95" d="100"/>
          <a:sy n="95" d="100"/>
        </p:scale>
        <p:origin x="984" y="78"/>
      </p:cViewPr>
      <p:guideLst/>
    </p:cSldViewPr>
  </p:slideViewPr>
  <p:notesTextViewPr>
    <p:cViewPr>
      <p:scale>
        <a:sx n="1" d="1"/>
        <a:sy n="1" d="1"/>
      </p:scale>
      <p:origin x="0" y="0"/>
    </p:cViewPr>
  </p:notesTextViewPr>
  <p:notesViewPr>
    <p:cSldViewPr snapToGrid="0" showGuides="1">
      <p:cViewPr varScale="1">
        <p:scale>
          <a:sx n="98" d="100"/>
          <a:sy n="98" d="100"/>
        </p:scale>
        <p:origin x="3516" y="78"/>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99.xml"/><Relationship Id="rId21" Type="http://schemas.openxmlformats.org/officeDocument/2006/relationships/slide" Target="slides/slide3.xml"/><Relationship Id="rId42" Type="http://schemas.openxmlformats.org/officeDocument/2006/relationships/slide" Target="slides/slide24.xml"/><Relationship Id="rId63" Type="http://schemas.openxmlformats.org/officeDocument/2006/relationships/slide" Target="slides/slide45.xml"/><Relationship Id="rId84" Type="http://schemas.openxmlformats.org/officeDocument/2006/relationships/slide" Target="slides/slide66.xml"/><Relationship Id="rId16" Type="http://schemas.openxmlformats.org/officeDocument/2006/relationships/slideMaster" Target="slideMasters/slideMaster13.xml"/><Relationship Id="rId107" Type="http://schemas.openxmlformats.org/officeDocument/2006/relationships/slide" Target="slides/slide89.xml"/><Relationship Id="rId11" Type="http://schemas.openxmlformats.org/officeDocument/2006/relationships/slideMaster" Target="slideMasters/slideMaster8.xml"/><Relationship Id="rId32" Type="http://schemas.openxmlformats.org/officeDocument/2006/relationships/slide" Target="slides/slide14.xml"/><Relationship Id="rId37" Type="http://schemas.openxmlformats.org/officeDocument/2006/relationships/slide" Target="slides/slide19.xml"/><Relationship Id="rId53" Type="http://schemas.openxmlformats.org/officeDocument/2006/relationships/slide" Target="slides/slide35.xml"/><Relationship Id="rId58" Type="http://schemas.openxmlformats.org/officeDocument/2006/relationships/slide" Target="slides/slide40.xml"/><Relationship Id="rId74" Type="http://schemas.openxmlformats.org/officeDocument/2006/relationships/slide" Target="slides/slide56.xml"/><Relationship Id="rId79" Type="http://schemas.openxmlformats.org/officeDocument/2006/relationships/slide" Target="slides/slide61.xml"/><Relationship Id="rId102" Type="http://schemas.openxmlformats.org/officeDocument/2006/relationships/slide" Target="slides/slide84.xml"/><Relationship Id="rId123" Type="http://schemas.openxmlformats.org/officeDocument/2006/relationships/slide" Target="slides/slide105.xml"/><Relationship Id="rId128" Type="http://schemas.openxmlformats.org/officeDocument/2006/relationships/handoutMaster" Target="handoutMasters/handoutMaster1.xml"/><Relationship Id="rId5" Type="http://schemas.openxmlformats.org/officeDocument/2006/relationships/slideMaster" Target="slideMasters/slideMaster2.xml"/><Relationship Id="rId90" Type="http://schemas.openxmlformats.org/officeDocument/2006/relationships/slide" Target="slides/slide72.xml"/><Relationship Id="rId95" Type="http://schemas.openxmlformats.org/officeDocument/2006/relationships/slide" Target="slides/slide77.xml"/><Relationship Id="rId22" Type="http://schemas.openxmlformats.org/officeDocument/2006/relationships/slide" Target="slides/slide4.xml"/><Relationship Id="rId27" Type="http://schemas.openxmlformats.org/officeDocument/2006/relationships/slide" Target="slides/slide9.xml"/><Relationship Id="rId43" Type="http://schemas.openxmlformats.org/officeDocument/2006/relationships/slide" Target="slides/slide25.xml"/><Relationship Id="rId48" Type="http://schemas.openxmlformats.org/officeDocument/2006/relationships/slide" Target="slides/slide30.xml"/><Relationship Id="rId64" Type="http://schemas.openxmlformats.org/officeDocument/2006/relationships/slide" Target="slides/slide46.xml"/><Relationship Id="rId69" Type="http://schemas.openxmlformats.org/officeDocument/2006/relationships/slide" Target="slides/slide51.xml"/><Relationship Id="rId113" Type="http://schemas.openxmlformats.org/officeDocument/2006/relationships/slide" Target="slides/slide95.xml"/><Relationship Id="rId118" Type="http://schemas.openxmlformats.org/officeDocument/2006/relationships/slide" Target="slides/slide100.xml"/><Relationship Id="rId80" Type="http://schemas.openxmlformats.org/officeDocument/2006/relationships/slide" Target="slides/slide62.xml"/><Relationship Id="rId85" Type="http://schemas.openxmlformats.org/officeDocument/2006/relationships/slide" Target="slides/slide67.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33" Type="http://schemas.openxmlformats.org/officeDocument/2006/relationships/slide" Target="slides/slide15.xml"/><Relationship Id="rId38" Type="http://schemas.openxmlformats.org/officeDocument/2006/relationships/slide" Target="slides/slide20.xml"/><Relationship Id="rId59" Type="http://schemas.openxmlformats.org/officeDocument/2006/relationships/slide" Target="slides/slide41.xml"/><Relationship Id="rId103" Type="http://schemas.openxmlformats.org/officeDocument/2006/relationships/slide" Target="slides/slide85.xml"/><Relationship Id="rId108" Type="http://schemas.openxmlformats.org/officeDocument/2006/relationships/slide" Target="slides/slide90.xml"/><Relationship Id="rId124" Type="http://schemas.openxmlformats.org/officeDocument/2006/relationships/slide" Target="slides/slide106.xml"/><Relationship Id="rId129" Type="http://schemas.openxmlformats.org/officeDocument/2006/relationships/presProps" Target="presProps.xml"/><Relationship Id="rId54" Type="http://schemas.openxmlformats.org/officeDocument/2006/relationships/slide" Target="slides/slide36.xml"/><Relationship Id="rId70" Type="http://schemas.openxmlformats.org/officeDocument/2006/relationships/slide" Target="slides/slide52.xml"/><Relationship Id="rId75" Type="http://schemas.openxmlformats.org/officeDocument/2006/relationships/slide" Target="slides/slide57.xml"/><Relationship Id="rId91" Type="http://schemas.openxmlformats.org/officeDocument/2006/relationships/slide" Target="slides/slide73.xml"/><Relationship Id="rId96" Type="http://schemas.openxmlformats.org/officeDocument/2006/relationships/slide" Target="slides/slide78.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5.xml"/><Relationship Id="rId28" Type="http://schemas.openxmlformats.org/officeDocument/2006/relationships/slide" Target="slides/slide10.xml"/><Relationship Id="rId49" Type="http://schemas.openxmlformats.org/officeDocument/2006/relationships/slide" Target="slides/slide31.xml"/><Relationship Id="rId114" Type="http://schemas.openxmlformats.org/officeDocument/2006/relationships/slide" Target="slides/slide96.xml"/><Relationship Id="rId119" Type="http://schemas.openxmlformats.org/officeDocument/2006/relationships/slide" Target="slides/slide101.xml"/><Relationship Id="rId44" Type="http://schemas.openxmlformats.org/officeDocument/2006/relationships/slide" Target="slides/slide26.xml"/><Relationship Id="rId60" Type="http://schemas.openxmlformats.org/officeDocument/2006/relationships/slide" Target="slides/slide42.xml"/><Relationship Id="rId65" Type="http://schemas.openxmlformats.org/officeDocument/2006/relationships/slide" Target="slides/slide47.xml"/><Relationship Id="rId81" Type="http://schemas.openxmlformats.org/officeDocument/2006/relationships/slide" Target="slides/slide63.xml"/><Relationship Id="rId86" Type="http://schemas.openxmlformats.org/officeDocument/2006/relationships/slide" Target="slides/slide68.xml"/><Relationship Id="rId130" Type="http://schemas.openxmlformats.org/officeDocument/2006/relationships/viewProps" Target="viewProps.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39" Type="http://schemas.openxmlformats.org/officeDocument/2006/relationships/slide" Target="slides/slide21.xml"/><Relationship Id="rId109" Type="http://schemas.openxmlformats.org/officeDocument/2006/relationships/slide" Target="slides/slide91.xml"/><Relationship Id="rId34" Type="http://schemas.openxmlformats.org/officeDocument/2006/relationships/slide" Target="slides/slide16.xml"/><Relationship Id="rId50" Type="http://schemas.openxmlformats.org/officeDocument/2006/relationships/slide" Target="slides/slide32.xml"/><Relationship Id="rId55" Type="http://schemas.openxmlformats.org/officeDocument/2006/relationships/slide" Target="slides/slide37.xml"/><Relationship Id="rId76" Type="http://schemas.openxmlformats.org/officeDocument/2006/relationships/slide" Target="slides/slide58.xml"/><Relationship Id="rId97" Type="http://schemas.openxmlformats.org/officeDocument/2006/relationships/slide" Target="slides/slide79.xml"/><Relationship Id="rId104" Type="http://schemas.openxmlformats.org/officeDocument/2006/relationships/slide" Target="slides/slide86.xml"/><Relationship Id="rId120" Type="http://schemas.openxmlformats.org/officeDocument/2006/relationships/slide" Target="slides/slide102.xml"/><Relationship Id="rId125" Type="http://schemas.openxmlformats.org/officeDocument/2006/relationships/slide" Target="slides/slide107.xml"/><Relationship Id="rId7" Type="http://schemas.openxmlformats.org/officeDocument/2006/relationships/slideMaster" Target="slideMasters/slideMaster4.xml"/><Relationship Id="rId71" Type="http://schemas.openxmlformats.org/officeDocument/2006/relationships/slide" Target="slides/slide53.xml"/><Relationship Id="rId92" Type="http://schemas.openxmlformats.org/officeDocument/2006/relationships/slide" Target="slides/slide74.xml"/><Relationship Id="rId2" Type="http://schemas.openxmlformats.org/officeDocument/2006/relationships/customXml" Target="../customXml/item2.xml"/><Relationship Id="rId29" Type="http://schemas.openxmlformats.org/officeDocument/2006/relationships/slide" Target="slides/slide11.xml"/><Relationship Id="rId24" Type="http://schemas.openxmlformats.org/officeDocument/2006/relationships/slide" Target="slides/slide6.xml"/><Relationship Id="rId40" Type="http://schemas.openxmlformats.org/officeDocument/2006/relationships/slide" Target="slides/slide22.xml"/><Relationship Id="rId45" Type="http://schemas.openxmlformats.org/officeDocument/2006/relationships/slide" Target="slides/slide27.xml"/><Relationship Id="rId66" Type="http://schemas.openxmlformats.org/officeDocument/2006/relationships/slide" Target="slides/slide48.xml"/><Relationship Id="rId87" Type="http://schemas.openxmlformats.org/officeDocument/2006/relationships/slide" Target="slides/slide69.xml"/><Relationship Id="rId110" Type="http://schemas.openxmlformats.org/officeDocument/2006/relationships/slide" Target="slides/slide92.xml"/><Relationship Id="rId115" Type="http://schemas.openxmlformats.org/officeDocument/2006/relationships/slide" Target="slides/slide97.xml"/><Relationship Id="rId131" Type="http://schemas.openxmlformats.org/officeDocument/2006/relationships/theme" Target="theme/theme1.xml"/><Relationship Id="rId61" Type="http://schemas.openxmlformats.org/officeDocument/2006/relationships/slide" Target="slides/slide43.xml"/><Relationship Id="rId82" Type="http://schemas.openxmlformats.org/officeDocument/2006/relationships/slide" Target="slides/slide64.xml"/><Relationship Id="rId19" Type="http://schemas.openxmlformats.org/officeDocument/2006/relationships/slide" Target="slides/slide1.xml"/><Relationship Id="rId14" Type="http://schemas.openxmlformats.org/officeDocument/2006/relationships/slideMaster" Target="slideMasters/slideMaster11.xml"/><Relationship Id="rId30" Type="http://schemas.openxmlformats.org/officeDocument/2006/relationships/slide" Target="slides/slide12.xml"/><Relationship Id="rId35" Type="http://schemas.openxmlformats.org/officeDocument/2006/relationships/slide" Target="slides/slide17.xml"/><Relationship Id="rId56" Type="http://schemas.openxmlformats.org/officeDocument/2006/relationships/slide" Target="slides/slide38.xml"/><Relationship Id="rId77" Type="http://schemas.openxmlformats.org/officeDocument/2006/relationships/slide" Target="slides/slide59.xml"/><Relationship Id="rId100" Type="http://schemas.openxmlformats.org/officeDocument/2006/relationships/slide" Target="slides/slide82.xml"/><Relationship Id="rId105" Type="http://schemas.openxmlformats.org/officeDocument/2006/relationships/slide" Target="slides/slide87.xml"/><Relationship Id="rId126" Type="http://schemas.openxmlformats.org/officeDocument/2006/relationships/slide" Target="slides/slide108.xml"/><Relationship Id="rId8" Type="http://schemas.openxmlformats.org/officeDocument/2006/relationships/slideMaster" Target="slideMasters/slideMaster5.xml"/><Relationship Id="rId51" Type="http://schemas.openxmlformats.org/officeDocument/2006/relationships/slide" Target="slides/slide33.xml"/><Relationship Id="rId72" Type="http://schemas.openxmlformats.org/officeDocument/2006/relationships/slide" Target="slides/slide54.xml"/><Relationship Id="rId93" Type="http://schemas.openxmlformats.org/officeDocument/2006/relationships/slide" Target="slides/slide75.xml"/><Relationship Id="rId98" Type="http://schemas.openxmlformats.org/officeDocument/2006/relationships/slide" Target="slides/slide80.xml"/><Relationship Id="rId121" Type="http://schemas.openxmlformats.org/officeDocument/2006/relationships/slide" Target="slides/slide103.xml"/><Relationship Id="rId3" Type="http://schemas.openxmlformats.org/officeDocument/2006/relationships/customXml" Target="../customXml/item3.xml"/><Relationship Id="rId25" Type="http://schemas.openxmlformats.org/officeDocument/2006/relationships/slide" Target="slides/slide7.xml"/><Relationship Id="rId46" Type="http://schemas.openxmlformats.org/officeDocument/2006/relationships/slide" Target="slides/slide28.xml"/><Relationship Id="rId67" Type="http://schemas.openxmlformats.org/officeDocument/2006/relationships/slide" Target="slides/slide49.xml"/><Relationship Id="rId116" Type="http://schemas.openxmlformats.org/officeDocument/2006/relationships/slide" Target="slides/slide98.xml"/><Relationship Id="rId20" Type="http://schemas.openxmlformats.org/officeDocument/2006/relationships/slide" Target="slides/slide2.xml"/><Relationship Id="rId41" Type="http://schemas.openxmlformats.org/officeDocument/2006/relationships/slide" Target="slides/slide23.xml"/><Relationship Id="rId62" Type="http://schemas.openxmlformats.org/officeDocument/2006/relationships/slide" Target="slides/slide44.xml"/><Relationship Id="rId83" Type="http://schemas.openxmlformats.org/officeDocument/2006/relationships/slide" Target="slides/slide65.xml"/><Relationship Id="rId88" Type="http://schemas.openxmlformats.org/officeDocument/2006/relationships/slide" Target="slides/slide70.xml"/><Relationship Id="rId111" Type="http://schemas.openxmlformats.org/officeDocument/2006/relationships/slide" Target="slides/slide93.xml"/><Relationship Id="rId132" Type="http://schemas.openxmlformats.org/officeDocument/2006/relationships/tableStyles" Target="tableStyles.xml"/><Relationship Id="rId15" Type="http://schemas.openxmlformats.org/officeDocument/2006/relationships/slideMaster" Target="slideMasters/slideMaster12.xml"/><Relationship Id="rId36" Type="http://schemas.openxmlformats.org/officeDocument/2006/relationships/slide" Target="slides/slide18.xml"/><Relationship Id="rId57" Type="http://schemas.openxmlformats.org/officeDocument/2006/relationships/slide" Target="slides/slide39.xml"/><Relationship Id="rId106" Type="http://schemas.openxmlformats.org/officeDocument/2006/relationships/slide" Target="slides/slide88.xml"/><Relationship Id="rId127" Type="http://schemas.openxmlformats.org/officeDocument/2006/relationships/notesMaster" Target="notesMasters/notesMaster1.xml"/><Relationship Id="rId10" Type="http://schemas.openxmlformats.org/officeDocument/2006/relationships/slideMaster" Target="slideMasters/slideMaster7.xml"/><Relationship Id="rId31" Type="http://schemas.openxmlformats.org/officeDocument/2006/relationships/slide" Target="slides/slide13.xml"/><Relationship Id="rId52" Type="http://schemas.openxmlformats.org/officeDocument/2006/relationships/slide" Target="slides/slide34.xml"/><Relationship Id="rId73" Type="http://schemas.openxmlformats.org/officeDocument/2006/relationships/slide" Target="slides/slide55.xml"/><Relationship Id="rId78" Type="http://schemas.openxmlformats.org/officeDocument/2006/relationships/slide" Target="slides/slide60.xml"/><Relationship Id="rId94" Type="http://schemas.openxmlformats.org/officeDocument/2006/relationships/slide" Target="slides/slide76.xml"/><Relationship Id="rId99" Type="http://schemas.openxmlformats.org/officeDocument/2006/relationships/slide" Target="slides/slide81.xml"/><Relationship Id="rId101" Type="http://schemas.openxmlformats.org/officeDocument/2006/relationships/slide" Target="slides/slide83.xml"/><Relationship Id="rId122" Type="http://schemas.openxmlformats.org/officeDocument/2006/relationships/slide" Target="slides/slide104.xml"/><Relationship Id="rId4" Type="http://schemas.openxmlformats.org/officeDocument/2006/relationships/slideMaster" Target="slideMasters/slideMaster1.xml"/><Relationship Id="rId9" Type="http://schemas.openxmlformats.org/officeDocument/2006/relationships/slideMaster" Target="slideMasters/slideMaster6.xml"/><Relationship Id="rId26" Type="http://schemas.openxmlformats.org/officeDocument/2006/relationships/slide" Target="slides/slide8.xml"/><Relationship Id="rId47" Type="http://schemas.openxmlformats.org/officeDocument/2006/relationships/slide" Target="slides/slide29.xml"/><Relationship Id="rId68" Type="http://schemas.openxmlformats.org/officeDocument/2006/relationships/slide" Target="slides/slide50.xml"/><Relationship Id="rId89" Type="http://schemas.openxmlformats.org/officeDocument/2006/relationships/slide" Target="slides/slide71.xml"/><Relationship Id="rId112" Type="http://schemas.openxmlformats.org/officeDocument/2006/relationships/slide" Target="slides/slide94.xml"/><Relationship Id="rId133"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CF3383-DF08-4C90-8557-22EF3027DD43}" type="datetimeFigureOut">
              <a:rPr lang="en-US" smtClean="0"/>
              <a:t>1/28/2025</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Tree>
    <p:extLst>
      <p:ext uri="{BB962C8B-B14F-4D97-AF65-F5344CB8AC3E}">
        <p14:creationId xmlns:p14="http://schemas.microsoft.com/office/powerpoint/2010/main" val="1793050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D16557-6E8E-4D95-8DF3-2DE1590C714A}" type="datetimeFigureOut">
              <a:rPr lang="en-US" smtClean="0"/>
              <a:t>1/28/2025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3A86D8-1D95-4DFF-A26B-8F86AC3AC58E}" type="slidenum">
              <a:rPr lang="en-US" smtClean="0"/>
              <a:t>‹#›</a:t>
            </a:fld>
            <a:endParaRPr lang="en-US" dirty="0"/>
          </a:p>
        </p:txBody>
      </p:sp>
    </p:spTree>
    <p:extLst>
      <p:ext uri="{BB962C8B-B14F-4D97-AF65-F5344CB8AC3E}">
        <p14:creationId xmlns:p14="http://schemas.microsoft.com/office/powerpoint/2010/main" val="15381302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3A86D8-1D95-4DFF-A26B-8F86AC3AC58E}" type="slidenum">
              <a:rPr lang="en-US" smtClean="0"/>
              <a:t>2</a:t>
            </a:fld>
            <a:endParaRPr lang="en-US" dirty="0"/>
          </a:p>
        </p:txBody>
      </p:sp>
    </p:spTree>
    <p:extLst>
      <p:ext uri="{BB962C8B-B14F-4D97-AF65-F5344CB8AC3E}">
        <p14:creationId xmlns:p14="http://schemas.microsoft.com/office/powerpoint/2010/main" val="7265988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important to know the full scope of the project to best determine the type of permit to use. This information would all be part of a permit application or pre-construction notification. </a:t>
            </a:r>
          </a:p>
          <a:p>
            <a:endParaRPr lang="en-US" dirty="0"/>
          </a:p>
          <a:p>
            <a:r>
              <a:rPr lang="en-US" dirty="0"/>
              <a:t>Include location, project boundary, description of activities proposed in WOTUS, area of disturbance, photos, aerial imagery, etc.</a:t>
            </a:r>
          </a:p>
        </p:txBody>
      </p:sp>
      <p:sp>
        <p:nvSpPr>
          <p:cNvPr id="4" name="Slide Number Placeholder 3"/>
          <p:cNvSpPr>
            <a:spLocks noGrp="1"/>
          </p:cNvSpPr>
          <p:nvPr>
            <p:ph type="sldNum" sz="quarter" idx="5"/>
          </p:nvPr>
        </p:nvSpPr>
        <p:spPr/>
        <p:txBody>
          <a:bodyPr/>
          <a:lstStyle/>
          <a:p>
            <a:fld id="{BC3A86D8-1D95-4DFF-A26B-8F86AC3AC58E}" type="slidenum">
              <a:rPr lang="en-US" smtClean="0"/>
              <a:t>16</a:t>
            </a:fld>
            <a:endParaRPr lang="en-US" dirty="0"/>
          </a:p>
        </p:txBody>
      </p:sp>
    </p:spTree>
    <p:extLst>
      <p:ext uri="{BB962C8B-B14F-4D97-AF65-F5344CB8AC3E}">
        <p14:creationId xmlns:p14="http://schemas.microsoft.com/office/powerpoint/2010/main" val="513158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 5 years, the Nationwide Permits are reviewed and reissued, sometimes with minor modifications. The current set of 59 NWPs was issued in 2021 and will expire on March 14, 2026. </a:t>
            </a:r>
          </a:p>
          <a:p>
            <a:endParaRPr lang="en-US" dirty="0"/>
          </a:p>
          <a:p>
            <a:r>
              <a:rPr lang="en-US" dirty="0"/>
              <a:t>NWP verification letters issued by the Corps are generally valid until that expiration date. </a:t>
            </a:r>
          </a:p>
          <a:p>
            <a:endParaRPr lang="en-US" dirty="0"/>
          </a:p>
          <a:p>
            <a:r>
              <a:rPr lang="en-US" dirty="0"/>
              <a:t>Each NWP has terms and conditions associated with the authorization, including regional conditions that are worked out among the District and other agencies and Tribes before re-issuance. Additional project-specific conditions may also be added to the verification letter, as necessary. </a:t>
            </a:r>
          </a:p>
        </p:txBody>
      </p:sp>
      <p:sp>
        <p:nvSpPr>
          <p:cNvPr id="4" name="Slide Number Placeholder 3"/>
          <p:cNvSpPr>
            <a:spLocks noGrp="1"/>
          </p:cNvSpPr>
          <p:nvPr>
            <p:ph type="sldNum" sz="quarter" idx="5"/>
          </p:nvPr>
        </p:nvSpPr>
        <p:spPr/>
        <p:txBody>
          <a:bodyPr/>
          <a:lstStyle/>
          <a:p>
            <a:fld id="{BC3A86D8-1D95-4DFF-A26B-8F86AC3AC58E}" type="slidenum">
              <a:rPr lang="en-US" smtClean="0"/>
              <a:t>17</a:t>
            </a:fld>
            <a:endParaRPr lang="en-US" dirty="0"/>
          </a:p>
        </p:txBody>
      </p:sp>
    </p:spTree>
    <p:extLst>
      <p:ext uri="{BB962C8B-B14F-4D97-AF65-F5344CB8AC3E}">
        <p14:creationId xmlns:p14="http://schemas.microsoft.com/office/powerpoint/2010/main" val="32867141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Sallie start.</a:t>
            </a:r>
          </a:p>
        </p:txBody>
      </p:sp>
      <p:sp>
        <p:nvSpPr>
          <p:cNvPr id="4" name="Slide Number Placeholder 3"/>
          <p:cNvSpPr>
            <a:spLocks noGrp="1"/>
          </p:cNvSpPr>
          <p:nvPr>
            <p:ph type="sldNum" sz="quarter" idx="5"/>
          </p:nvPr>
        </p:nvSpPr>
        <p:spPr/>
        <p:txBody>
          <a:bodyPr/>
          <a:lstStyle/>
          <a:p>
            <a:fld id="{BC3A86D8-1D95-4DFF-A26B-8F86AC3AC58E}" type="slidenum">
              <a:rPr lang="en-US" smtClean="0"/>
              <a:t>18</a:t>
            </a:fld>
            <a:endParaRPr lang="en-US" dirty="0"/>
          </a:p>
        </p:txBody>
      </p:sp>
    </p:spTree>
    <p:extLst>
      <p:ext uri="{BB962C8B-B14F-4D97-AF65-F5344CB8AC3E}">
        <p14:creationId xmlns:p14="http://schemas.microsoft.com/office/powerpoint/2010/main" val="16738496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90B3346-1D0F-466E-A05B-32C9DE01ED3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95070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 here talking to you because of the mission, and charge, of the U.S. Fish and Wildlife Service (or Service) of “Working with others to conserve, protect, and enhance fish, wildlife, plants, and their habitats for the continuing benefit of the American People</a:t>
            </a:r>
            <a:r>
              <a:rPr lang="en-US" b="0" dirty="0"/>
              <a:t>.”  I am also here to provide guidance on endangered species, and the Endangered Species Act.</a:t>
            </a:r>
          </a:p>
          <a:p>
            <a:endParaRPr lang="en-US" dirty="0"/>
          </a:p>
          <a:p>
            <a:r>
              <a:rPr lang="en-US" dirty="0"/>
              <a:t>You all here represent the “working with others.”  </a:t>
            </a:r>
            <a:r>
              <a:rPr lang="en-US" b="0" dirty="0"/>
              <a:t>Together, we can work </a:t>
            </a:r>
            <a:r>
              <a:rPr lang="en-US" dirty="0"/>
              <a:t>to conserve, protect, and enhance </a:t>
            </a:r>
            <a:r>
              <a:rPr lang="en-US" b="0" dirty="0"/>
              <a:t>wildlife, plants and habitats </a:t>
            </a:r>
            <a:r>
              <a:rPr lang="en-US" dirty="0"/>
              <a:t>through the ESA of 1973.  The ESA is made up of a several sections, but importantly for our discussions are Sections 7, and 10 which all deal with projects and how to see those projects through while considering the needs of these imperiled species so that an ESA Section 9 violation, which is that take of listed species is unlawful, doesn’t occur. Section 10 projects are very intensive and not as common, so today I will only be covering Section 7.</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90B3346-1D0F-466E-A05B-32C9DE01ED3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00578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Symbol"/>
              <a:buNone/>
              <a:tabLst/>
              <a:defRPr/>
            </a:pPr>
            <a:r>
              <a:rPr lang="en-US" b="0" i="0" dirty="0"/>
              <a:t>Which makes you either the action agency, or a representative of the action agency.  And under section 7 of the ESA</a:t>
            </a:r>
            <a:r>
              <a:rPr lang="en-US" b="1" i="0" dirty="0"/>
              <a:t>, </a:t>
            </a:r>
            <a:r>
              <a:rPr lang="en-US" b="0" i="0" dirty="0">
                <a:solidFill>
                  <a:srgbClr val="000000"/>
                </a:solidFill>
                <a:effectLst/>
                <a:latin typeface="WordVisi_MSFontService"/>
              </a:rPr>
              <a:t>consultation</a:t>
            </a:r>
            <a:r>
              <a:rPr lang="en-US" b="1" i="0" dirty="0">
                <a:solidFill>
                  <a:srgbClr val="000000"/>
                </a:solidFill>
                <a:effectLst/>
                <a:latin typeface="WordVisi_MSFontService"/>
              </a:rPr>
              <a:t> </a:t>
            </a:r>
            <a:r>
              <a:rPr lang="en-US" b="0" i="0" dirty="0">
                <a:solidFill>
                  <a:srgbClr val="000000"/>
                </a:solidFill>
                <a:effectLst/>
                <a:latin typeface="WordVisi_MSFontService"/>
              </a:rPr>
              <a:t>should be completed for any action that is permitted/approved or funded by a federal agency and</a:t>
            </a:r>
            <a:r>
              <a:rPr lang="en-US" b="1" i="0" dirty="0">
                <a:solidFill>
                  <a:srgbClr val="000000"/>
                </a:solidFill>
                <a:effectLst/>
                <a:latin typeface="WordVisi_MSFontService"/>
              </a:rPr>
              <a:t> </a:t>
            </a:r>
            <a:r>
              <a:rPr lang="en-US" b="0" i="0" dirty="0">
                <a:solidFill>
                  <a:srgbClr val="000000"/>
                </a:solidFill>
                <a:effectLst/>
                <a:latin typeface="WordVisi_MSFontService"/>
              </a:rPr>
              <a:t>that has an effect on listed species or their critical habitat.</a:t>
            </a:r>
            <a:r>
              <a:rPr lang="en-US" b="0" i="0" dirty="0"/>
              <a:t>  </a:t>
            </a:r>
          </a:p>
          <a:p>
            <a:pPr>
              <a:buFont typeface="Symbol"/>
              <a:buNone/>
            </a:pPr>
            <a:endParaRPr lang="en-US" b="0" i="0" dirty="0"/>
          </a:p>
          <a:p>
            <a:pPr marL="0" marR="0" lvl="0" indent="0" algn="l" defTabSz="914400" rtl="0" eaLnBrk="1" fontAlgn="auto" latinLnBrk="0" hangingPunct="1">
              <a:lnSpc>
                <a:spcPct val="100000"/>
              </a:lnSpc>
              <a:spcBef>
                <a:spcPts val="0"/>
              </a:spcBef>
              <a:spcAft>
                <a:spcPts val="0"/>
              </a:spcAft>
              <a:buClrTx/>
              <a:buSzTx/>
              <a:buFont typeface="Symbol"/>
              <a:buNone/>
              <a:tabLst/>
              <a:defRPr/>
            </a:pPr>
            <a:r>
              <a:rPr lang="en-US" b="0" i="0" dirty="0">
                <a:solidFill>
                  <a:srgbClr val="76736C"/>
                </a:solidFill>
                <a:effectLst/>
                <a:latin typeface="Source Sans Pro" panose="020B0503030403020204" pitchFamily="34" charset="0"/>
              </a:rPr>
              <a:t>Yuma Ridgway’s Rail. Photo: Claudio Contreras </a:t>
            </a:r>
            <a:r>
              <a:rPr lang="en-US" b="0" i="0" dirty="0" err="1">
                <a:solidFill>
                  <a:srgbClr val="76736C"/>
                </a:solidFill>
                <a:effectLst/>
                <a:latin typeface="Source Sans Pro" panose="020B0503030403020204" pitchFamily="34" charset="0"/>
              </a:rPr>
              <a:t>Koob</a:t>
            </a:r>
            <a:endParaRPr lang="en-US" b="0" i="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90B3346-1D0F-466E-A05B-32C9DE01ED3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80328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Symbol"/>
              <a:buNone/>
            </a:pPr>
            <a:r>
              <a:rPr lang="en-US" i="0" dirty="0"/>
              <a:t>Before getting into the </a:t>
            </a:r>
            <a:r>
              <a:rPr lang="en-US" b="0" i="0" dirty="0"/>
              <a:t>section 7</a:t>
            </a:r>
            <a:r>
              <a:rPr lang="en-US" i="0" dirty="0"/>
              <a:t> consultation process, a preliminary evaluation needs to occur regarding </a:t>
            </a:r>
            <a:r>
              <a:rPr lang="en-US" b="0" i="0" dirty="0"/>
              <a:t>whether </a:t>
            </a:r>
            <a:r>
              <a:rPr lang="en-US" b="0" i="0" dirty="0">
                <a:solidFill>
                  <a:srgbClr val="000000"/>
                </a:solidFill>
                <a:effectLst/>
                <a:latin typeface="WordVisi_MSFontService"/>
              </a:rPr>
              <a:t>any part of your project will have an effect on listed species or their critical habitat.  To determine those potential species, and critical habitat present in your project area, you can visit IPaC.</a:t>
            </a:r>
            <a:endParaRPr lang="en-US" b="0" i="0" dirty="0"/>
          </a:p>
          <a:p>
            <a:pPr>
              <a:buFont typeface="Symbol"/>
              <a:buNone/>
            </a:pPr>
            <a:endParaRPr lang="en-US" b="0" i="0" dirty="0"/>
          </a:p>
          <a:p>
            <a:pPr marL="0" marR="0" lvl="0" indent="0" algn="l" defTabSz="914400" rtl="0" eaLnBrk="1" fontAlgn="auto" latinLnBrk="0" hangingPunct="1">
              <a:lnSpc>
                <a:spcPct val="100000"/>
              </a:lnSpc>
              <a:spcBef>
                <a:spcPts val="0"/>
              </a:spcBef>
              <a:spcAft>
                <a:spcPts val="0"/>
              </a:spcAft>
              <a:buClrTx/>
              <a:buSzTx/>
              <a:buFont typeface="Symbol"/>
              <a:buNone/>
              <a:tabLst/>
              <a:defRPr/>
            </a:pPr>
            <a:r>
              <a:rPr lang="en-US" i="0" dirty="0"/>
              <a:t>Requesting an official species list </a:t>
            </a:r>
            <a:r>
              <a:rPr lang="en-US" b="0" i="0" dirty="0"/>
              <a:t>through IPaC </a:t>
            </a:r>
            <a:r>
              <a:rPr lang="en-US" i="0" dirty="0"/>
              <a:t>is a certified way to show that preliminary coordination with the Service because the auto-generated letter is electronically signed by our Arizona Office and is on official letterhead.  To note, the ranges for species in </a:t>
            </a:r>
            <a:r>
              <a:rPr lang="en-US" i="0" dirty="0" err="1"/>
              <a:t>IPaC</a:t>
            </a:r>
            <a:r>
              <a:rPr lang="en-US" i="0" dirty="0"/>
              <a:t> are broad, so just because a species comes up in your list doesn’t mean it’s there.  Which is where you, as the project expert come in to review if there are important habitat features that could mean doing surveys.  </a:t>
            </a:r>
            <a:r>
              <a:rPr lang="en-US" b="0" i="0" u="none" dirty="0"/>
              <a:t>Key habitats to look for regarding some key Phoenix-species: - cottonwood and willow stands, -mesquite stands, -cattail/marsh habitat, -milkweed, -dense </a:t>
            </a:r>
            <a:r>
              <a:rPr lang="en-US" b="0" i="1" u="none" dirty="0"/>
              <a:t>living</a:t>
            </a:r>
            <a:r>
              <a:rPr lang="en-US" b="0" i="0" u="none" dirty="0"/>
              <a:t> tamarisk stands.  </a:t>
            </a:r>
            <a:endParaRPr lang="en-US" i="0" dirty="0"/>
          </a:p>
          <a:p>
            <a:pPr>
              <a:buFont typeface="Symbol"/>
              <a:buNone/>
            </a:pPr>
            <a:endParaRPr lang="en-US" i="0" dirty="0"/>
          </a:p>
          <a:p>
            <a:pPr>
              <a:buFont typeface="Symbol"/>
              <a:buNone/>
            </a:pPr>
            <a:r>
              <a:rPr lang="en-US" i="0" dirty="0"/>
              <a:t>#4 is likely the most important part of this because </a:t>
            </a:r>
            <a:r>
              <a:rPr lang="en-US" i="0" u="sng" dirty="0"/>
              <a:t>only you as the project-proponent (action-agency) can make the determination of if there </a:t>
            </a:r>
            <a:r>
              <a:rPr lang="en-US" b="1" i="0" u="sng" dirty="0"/>
              <a:t>could</a:t>
            </a:r>
            <a:r>
              <a:rPr lang="en-US" b="0" i="0" u="sng" dirty="0"/>
              <a:t> be an effect.</a:t>
            </a:r>
            <a:r>
              <a:rPr lang="en-US" b="0" i="0" u="none" dirty="0"/>
              <a:t>  If you are working on behalf of a Federal Agency, you can make this determination for them, but either way the “action agency” is responsible for keeping a good record for this decision.  </a:t>
            </a:r>
          </a:p>
          <a:p>
            <a:pPr>
              <a:buFont typeface="Symbol"/>
              <a:buNone/>
            </a:pPr>
            <a:endParaRPr lang="en-US" b="0" i="0" u="none" dirty="0"/>
          </a:p>
          <a:p>
            <a:pPr>
              <a:buFont typeface="Symbol"/>
              <a:buNone/>
            </a:pPr>
            <a:r>
              <a:rPr lang="en-US" b="0" i="0" u="none" dirty="0"/>
              <a:t>There are three different determinations you can make: </a:t>
            </a:r>
          </a:p>
          <a:p>
            <a:pPr>
              <a:buFont typeface="Symbol"/>
              <a:buNone/>
            </a:pPr>
            <a:r>
              <a:rPr lang="en-US" b="0" i="0" u="none" dirty="0"/>
              <a:t>	1.  No effect.  Meaning there is </a:t>
            </a:r>
            <a:r>
              <a:rPr lang="en-US" b="0" i="1" u="none" dirty="0"/>
              <a:t>absolutely </a:t>
            </a:r>
            <a:r>
              <a:rPr lang="en-US" b="0" i="0" u="none" dirty="0"/>
              <a:t>no effect to any listed species.</a:t>
            </a:r>
          </a:p>
          <a:p>
            <a:pPr>
              <a:buFont typeface="Symbol"/>
              <a:buNone/>
            </a:pPr>
            <a:r>
              <a:rPr lang="en-US" b="0" i="0" u="none" dirty="0"/>
              <a:t>	2.  May effect, not likely to adversely affect.  Meaning that there </a:t>
            </a:r>
            <a:r>
              <a:rPr lang="en-US" b="0" i="1" u="none" dirty="0"/>
              <a:t>could</a:t>
            </a:r>
            <a:r>
              <a:rPr lang="en-US" b="0" i="0" u="none" dirty="0"/>
              <a:t> be an effect, but any such effect is </a:t>
            </a:r>
            <a:r>
              <a:rPr lang="en-US" b="0" i="0" u="none" strike="sngStrike" dirty="0"/>
              <a:t>incredibly </a:t>
            </a:r>
            <a:r>
              <a:rPr lang="en-US" b="0" i="0" u="none" dirty="0"/>
              <a:t>unlikely to occur, or couldn’t be measured.</a:t>
            </a:r>
          </a:p>
          <a:p>
            <a:pPr>
              <a:buFont typeface="Symbol"/>
              <a:buNone/>
            </a:pPr>
            <a:r>
              <a:rPr lang="en-US" b="0" i="0" u="none" dirty="0"/>
              <a:t>	3.  May effect, likely to adversely affect.  Meaning that effects that could occur are likely and/or could have a measurable effect on the species or its critical habitat.</a:t>
            </a:r>
          </a:p>
          <a:p>
            <a:pPr>
              <a:buFont typeface="Symbol"/>
              <a:buNone/>
            </a:pPr>
            <a:endParaRPr lang="en-US" b="0" i="0" u="none" dirty="0"/>
          </a:p>
          <a:p>
            <a:pPr>
              <a:buFont typeface="Symbol"/>
              <a:buNone/>
            </a:pPr>
            <a:r>
              <a:rPr lang="en-US" b="0" i="0" u="none" dirty="0"/>
              <a:t>Examples: You input your project area and the species list pulls up the threatened yellow-billed cuckoo.</a:t>
            </a:r>
          </a:p>
          <a:p>
            <a:pPr>
              <a:buFont typeface="Symbol"/>
              <a:buNone/>
            </a:pPr>
            <a:endParaRPr lang="en-US" b="0" i="0" u="none" dirty="0"/>
          </a:p>
          <a:p>
            <a:pPr marL="228600" indent="-228600">
              <a:buFont typeface="Symbol"/>
              <a:buAutoNum type="arabicPeriod"/>
            </a:pPr>
            <a:r>
              <a:rPr lang="en-US" b="0" i="0" u="none" dirty="0"/>
              <a:t>You’re working on behalf of HUD, or with HUD funding, to remodel a housing complex in the middle of Phoenix.- Consider a no effect call.  There is no habitat, and no foreseeable way a cuckoo could be affected. </a:t>
            </a:r>
          </a:p>
          <a:p>
            <a:pPr marL="228600" indent="-228600">
              <a:buFont typeface="Symbol"/>
              <a:buAutoNum type="arabicPeriod"/>
            </a:pPr>
            <a:r>
              <a:rPr lang="en-US" b="0" i="0" u="none" dirty="0"/>
              <a:t>You’re using Federal Highways Funding to help repair a bridge that crosses a section of waterway with cottonwoods and willows from November-January.-  Consider a may affect, not likely to adversely affect. The heavy equipment could cause noise that would affect any present cuckoos, but this is outside the nesting season so measurable effects are not expected.  If any habitat is removed during this project, it would be unlikely to affect any nesting attempts.</a:t>
            </a:r>
          </a:p>
          <a:p>
            <a:pPr marL="228600" indent="-228600">
              <a:buFont typeface="Symbol"/>
              <a:buAutoNum type="arabicPeriod"/>
            </a:pPr>
            <a:r>
              <a:rPr lang="en-US" b="0" i="0" u="none" dirty="0"/>
              <a:t>You’re using Federal Highways </a:t>
            </a:r>
            <a:r>
              <a:rPr lang="en-US" b="0" i="0" u="none" strike="noStrike" dirty="0"/>
              <a:t>Funding</a:t>
            </a:r>
            <a:r>
              <a:rPr lang="en-US" b="0" i="0" u="none" dirty="0"/>
              <a:t> to help repair a bridge that crosses a section of waterway with cottonwoods and willows from April-June.- Consider a may affect, likely to adversely effect.  You’re now in the nesting/breeding season for cuckoos, so any noise or habitat changes could result in negative impacts to nesting attempts. </a:t>
            </a:r>
          </a:p>
          <a:p>
            <a:pPr marL="0" indent="0">
              <a:buFont typeface="Symbol"/>
              <a:buNone/>
            </a:pPr>
            <a:endParaRPr lang="en-US" b="0" i="0" u="none" dirty="0"/>
          </a:p>
          <a:p>
            <a:pPr marL="228600" indent="-228600">
              <a:buFont typeface="Symbol"/>
              <a:buAutoNum type="arabicPeriod"/>
            </a:pPr>
            <a:r>
              <a:rPr lang="en-US" b="0" i="0" u="none" dirty="0"/>
              <a:t>You’re using a 404 Permit issued by the U.S. Army Corps of Engineers for instream work replanting trees to improve habitat-  Depending on the time of year, and what equipment is being used, this could be a may affect, likely to adversely impact even though overall the project is beneficial.  </a:t>
            </a:r>
          </a:p>
          <a:p>
            <a:pPr marL="0" indent="0">
              <a:buFont typeface="Symbol"/>
              <a:buNone/>
            </a:pPr>
            <a:endParaRPr lang="en-US" b="0" i="0" u="none" dirty="0"/>
          </a:p>
          <a:p>
            <a:pPr>
              <a:buFont typeface="Symbol"/>
              <a:buNone/>
            </a:pPr>
            <a:endParaRPr lang="en-US" i="0" dirty="0"/>
          </a:p>
          <a:p>
            <a:pPr>
              <a:buFont typeface="Symbol"/>
              <a:buNone/>
            </a:pPr>
            <a:r>
              <a:rPr lang="en-US" b="1" i="1" dirty="0"/>
              <a:t>Only you/your agency can make a determination.  The Service does not offer concurrences for no-effect determinations.  We can offer Technical Assistance if requested. </a:t>
            </a:r>
          </a:p>
          <a:p>
            <a:pPr>
              <a:buFont typeface="Symbol"/>
              <a:buNone/>
            </a:pPr>
            <a:endParaRPr lang="en-US" b="1" i="1" dirty="0"/>
          </a:p>
          <a:p>
            <a:pPr>
              <a:buFont typeface="Symbol"/>
              <a:buNone/>
            </a:pPr>
            <a:r>
              <a:rPr lang="en-US" b="1" i="1" dirty="0"/>
              <a:t>If you make a no-effect determination, you don’t need to contact the Service.  This is where we, as the Service, are operating on a basis of trust. </a:t>
            </a:r>
            <a:r>
              <a:rPr lang="en-US" i="0" dirty="0"/>
              <a:t>  </a:t>
            </a:r>
          </a:p>
          <a:p>
            <a:pPr>
              <a:buFont typeface="Symbol"/>
              <a:buNone/>
            </a:pPr>
            <a:endParaRPr lang="en-US" i="0" dirty="0"/>
          </a:p>
          <a:p>
            <a:pPr>
              <a:buFont typeface="Symbol"/>
              <a:buNone/>
            </a:pPr>
            <a:r>
              <a:rPr lang="en-US" b="1" i="0" dirty="0"/>
              <a:t>If you think there </a:t>
            </a:r>
            <a:r>
              <a:rPr lang="en-US" b="1" i="0" u="sng" dirty="0"/>
              <a:t>could</a:t>
            </a:r>
            <a:r>
              <a:rPr lang="en-US" b="1" i="0" u="none" dirty="0"/>
              <a:t> be an effect, even if the project is overall beneficial to wildlife, then we need to consider the next phase!</a:t>
            </a:r>
            <a:endParaRPr lang="en-US" b="1" i="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90B3346-1D0F-466E-A05B-32C9DE01ED3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8119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Symbol"/>
              <a:buNone/>
            </a:pPr>
            <a:r>
              <a:rPr lang="en-US" i="0" dirty="0"/>
              <a:t>The Federal agency involved (</a:t>
            </a:r>
            <a:r>
              <a:rPr lang="en-US" b="0" i="0" dirty="0">
                <a:solidFill>
                  <a:srgbClr val="000000"/>
                </a:solidFill>
                <a:effectLst/>
                <a:latin typeface="WordVisi_MSFontService"/>
              </a:rPr>
              <a:t>funding, permitting, or workers)</a:t>
            </a:r>
            <a:r>
              <a:rPr lang="en-US" i="0" dirty="0"/>
              <a:t> is the responsible party (Action Agency). If there is an effect to T/E species the consultant may complete the environmental compliance (BA) on behalf of the Action Agency. </a:t>
            </a:r>
          </a:p>
          <a:p>
            <a:pPr>
              <a:buFont typeface="Symbol"/>
              <a:buNone/>
            </a:pPr>
            <a:endParaRPr lang="en-US" i="0" dirty="0"/>
          </a:p>
          <a:p>
            <a:pPr>
              <a:buFont typeface="Symbol"/>
              <a:buNone/>
            </a:pPr>
            <a:r>
              <a:rPr lang="en-US" i="0" dirty="0"/>
              <a:t>Having a Federal Nexus is the easiest way to get that authorization if you think there </a:t>
            </a:r>
            <a:r>
              <a:rPr lang="en-US" i="1" dirty="0"/>
              <a:t>could</a:t>
            </a:r>
            <a:r>
              <a:rPr lang="en-US" i="0" dirty="0"/>
              <a:t> be an effect.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90B3346-1D0F-466E-A05B-32C9DE01ED3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7946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Symbol"/>
              <a:buNone/>
            </a:pPr>
            <a:r>
              <a:rPr lang="en-US" dirty="0"/>
              <a:t>If there is a Federal Nexus, a Biological Assessment is submitted to the </a:t>
            </a:r>
            <a:r>
              <a:rPr lang="en-US" b="0" dirty="0"/>
              <a:t>appropriate</a:t>
            </a:r>
            <a:r>
              <a:rPr lang="en-US" b="1" dirty="0"/>
              <a:t> </a:t>
            </a:r>
            <a:r>
              <a:rPr lang="en-US" dirty="0"/>
              <a:t>Service office, and either a concurrence consultation or a Biological Opinion are returned.  There is no permit associated with a Section 7 consultation.  If there is “take” of listed species the Section 7 Biological Opinion will authorize that take.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90B3346-1D0F-466E-A05B-32C9DE01ED3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90161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Symbol"/>
              <a:buNone/>
            </a:pPr>
            <a:r>
              <a:rPr lang="en-US" b="1" i="0" dirty="0"/>
              <a:t>It’s possible the Federal agency POC will ask that you write the Biological Assessment. If this happens the more information you can give us at the beginning the better and easier, it’ll be.  In gist, it’s the WHO, WHAT, WHEN, WHERE, WHY, and HOW.  </a:t>
            </a:r>
          </a:p>
          <a:p>
            <a:pPr>
              <a:buFont typeface="Symbol"/>
              <a:buNone/>
            </a:pPr>
            <a:endParaRPr lang="en-US" b="1" i="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90B3346-1D0F-466E-A05B-32C9DE01ED3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9778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103 is used for ocean disposal, which does not occur in AZ.</a:t>
            </a:r>
          </a:p>
        </p:txBody>
      </p:sp>
      <p:sp>
        <p:nvSpPr>
          <p:cNvPr id="4" name="Slide Number Placeholder 3"/>
          <p:cNvSpPr>
            <a:spLocks noGrp="1"/>
          </p:cNvSpPr>
          <p:nvPr>
            <p:ph type="sldNum" sz="quarter" idx="5"/>
          </p:nvPr>
        </p:nvSpPr>
        <p:spPr/>
        <p:txBody>
          <a:bodyPr/>
          <a:lstStyle/>
          <a:p>
            <a:fld id="{BC3A86D8-1D95-4DFF-A26B-8F86AC3AC58E}" type="slidenum">
              <a:rPr lang="en-US" smtClean="0"/>
              <a:t>4</a:t>
            </a:fld>
            <a:endParaRPr lang="en-US" dirty="0"/>
          </a:p>
        </p:txBody>
      </p:sp>
    </p:spTree>
    <p:extLst>
      <p:ext uri="{BB962C8B-B14F-4D97-AF65-F5344CB8AC3E}">
        <p14:creationId xmlns:p14="http://schemas.microsoft.com/office/powerpoint/2010/main" val="3020393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Symbol"/>
              <a:buNone/>
            </a:pPr>
            <a:r>
              <a:rPr lang="en-US" b="1" dirty="0"/>
              <a:t>If there is no federal nexus no section 7 consultation is possible. And you should contact the Office of Environmental Planning.</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90B3346-1D0F-466E-A05B-32C9DE01ED3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78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Symbol"/>
              <a:buNone/>
            </a:pPr>
            <a:r>
              <a:rPr lang="en-US" dirty="0"/>
              <a:t>The Migratory Bird Treaty Act protects all nesting and migratory birds</a:t>
            </a:r>
            <a:r>
              <a:rPr lang="en-US" b="1" dirty="0"/>
              <a:t>. This means: if you see a nest, please pause your project until you’ve contacted the Office of Environmental Planning and/or Federal-POC</a:t>
            </a:r>
            <a:r>
              <a:rPr lang="en-US" dirty="0"/>
              <a:t>.  Keeping in mind some nests, like hummingbird nests, are incredibly small, and others are not your typical nests like burrowing owls. It’s also recommended to do your best to avoid projects during known migratory seasons.</a:t>
            </a:r>
          </a:p>
          <a:p>
            <a:pPr marL="171450" indent="-171450">
              <a:buFontTx/>
              <a:buChar char="-"/>
            </a:pPr>
            <a:r>
              <a:rPr lang="en-US" dirty="0"/>
              <a:t>There are permits for intentionally moving or destroying nests/birds.</a:t>
            </a:r>
          </a:p>
          <a:p>
            <a:pPr marL="171450" indent="-171450">
              <a:buFontTx/>
              <a:buChar char="-"/>
            </a:pPr>
            <a:r>
              <a:rPr lang="en-US" dirty="0"/>
              <a:t>There are no permits for incidentally effecting birds (solar).</a:t>
            </a:r>
          </a:p>
          <a:p>
            <a:pPr>
              <a:buFont typeface="Symbol"/>
              <a:buNone/>
            </a:pPr>
            <a:endParaRPr lang="en-US" dirty="0"/>
          </a:p>
          <a:p>
            <a:pPr>
              <a:buFont typeface="Symbol"/>
              <a:buNone/>
            </a:pPr>
            <a:r>
              <a:rPr lang="en-US" dirty="0"/>
              <a:t>And finally, Candidate and Proposed Species, which are species </a:t>
            </a:r>
            <a:r>
              <a:rPr lang="en-US" b="0" dirty="0"/>
              <a:t>for</a:t>
            </a:r>
            <a:r>
              <a:rPr lang="en-US" b="1" dirty="0"/>
              <a:t> </a:t>
            </a:r>
            <a:r>
              <a:rPr lang="en-US" b="0" dirty="0"/>
              <a:t>which</a:t>
            </a:r>
            <a:r>
              <a:rPr lang="en-US" dirty="0"/>
              <a:t> we have enough information that we are considering them for placement on the ESA </a:t>
            </a:r>
            <a:r>
              <a:rPr lang="en-US" b="0" i="0" dirty="0">
                <a:solidFill>
                  <a:srgbClr val="000000"/>
                </a:solidFill>
                <a:effectLst/>
                <a:latin typeface="WordVisi_MSFontService"/>
              </a:rPr>
              <a:t>but haven’t completed the listing analysis yet</a:t>
            </a:r>
            <a:r>
              <a:rPr lang="en-US" dirty="0"/>
              <a:t>.  For here in Phoenix, this could include the Monarch Butterfly.  </a:t>
            </a:r>
          </a:p>
          <a:p>
            <a:pPr>
              <a:buFont typeface="Symbol"/>
              <a:buNone/>
            </a:pPr>
            <a:endParaRPr lang="en-US" dirty="0"/>
          </a:p>
          <a:p>
            <a:pPr>
              <a:buFont typeface="Symbol"/>
              <a:buNone/>
            </a:pPr>
            <a:r>
              <a:rPr lang="en-US" dirty="0"/>
              <a:t>For projects that have a Candidate or Proposed species listed, it’s recommended: </a:t>
            </a:r>
          </a:p>
          <a:p>
            <a:pPr>
              <a:buFont typeface="Symbol"/>
              <a:buNone/>
            </a:pPr>
            <a:r>
              <a:rPr lang="en-US" dirty="0"/>
              <a:t>- Do a review of your project and if effects are reasonably likely to happen.  See if there are ways that effects could be minimized (monarch migration season).  </a:t>
            </a:r>
          </a:p>
          <a:p>
            <a:pPr marL="171450" indent="-171450">
              <a:buFont typeface="Wingdings" panose="05000000000000000000" pitchFamily="2" charset="2"/>
              <a:buChar char="à"/>
            </a:pPr>
            <a:r>
              <a:rPr lang="en-US" dirty="0">
                <a:sym typeface="Wingdings" panose="05000000000000000000" pitchFamily="2" charset="2"/>
              </a:rPr>
              <a:t>Because neither Candidates and Proposed Species are officially listed yet, </a:t>
            </a:r>
            <a:r>
              <a:rPr lang="en-US" b="1" dirty="0">
                <a:sym typeface="Wingdings" panose="05000000000000000000" pitchFamily="2" charset="2"/>
              </a:rPr>
              <a:t>consultation isn’t required unless the proposed action may result in jeopardy of the species (or adverse mod of proposed critical habitat)</a:t>
            </a:r>
            <a:r>
              <a:rPr lang="en-US" dirty="0">
                <a:sym typeface="Wingdings" panose="05000000000000000000" pitchFamily="2" charset="2"/>
              </a:rPr>
              <a:t>.  But these steps are encouraged to help these species of concern.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90B3346-1D0F-466E-A05B-32C9DE01ED3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75544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Symbol"/>
              <a:buNone/>
            </a:pPr>
            <a:r>
              <a:rPr lang="en-US" dirty="0">
                <a:sym typeface="Wingdings" panose="05000000000000000000" pitchFamily="2" charset="2"/>
              </a:rPr>
              <a:t>For the Monarch the proposed 4(d) rule offers flexibility to encourage projects to include native milkweed and pollinator plants by providing exceptions for incidental take. So, if the species is listed that should help not only us as project implementers, but also the species.</a:t>
            </a:r>
          </a:p>
          <a:p>
            <a:pPr>
              <a:buFont typeface="Symbol"/>
              <a:buNone/>
            </a:pPr>
            <a:endParaRPr lang="en-US" dirty="0">
              <a:sym typeface="Wingdings" panose="05000000000000000000" pitchFamily="2" charset="2"/>
            </a:endParaRPr>
          </a:p>
          <a:p>
            <a:pPr>
              <a:buFont typeface="Symbol"/>
              <a:buNone/>
            </a:pPr>
            <a:r>
              <a:rPr lang="en-US" b="1" dirty="0">
                <a:sym typeface="Wingdings" panose="05000000000000000000" pitchFamily="2" charset="2"/>
              </a:rPr>
              <a:t>Which on that note, please take some time to look at the proposed listing rule and provide comments on what you support and need! Public comment closes on March 12.</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90B3346-1D0F-466E-A05B-32C9DE01ED3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18272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Symbol"/>
              <a:buNone/>
            </a:pPr>
            <a:r>
              <a:rPr lang="en-US" b="1" i="0" dirty="0"/>
              <a:t>We understand that you, as project implementors have a lot on your plates, and a lot of hoops to jump through, but please bear in mind that by </a:t>
            </a:r>
            <a:r>
              <a:rPr lang="en-US" b="1" i="1" dirty="0"/>
              <a:t>not</a:t>
            </a:r>
            <a:r>
              <a:rPr lang="en-US" b="1" i="0" dirty="0"/>
              <a:t> jumping through the ESA hoop, there could be increasingly severe consequences from delay of permits and your project, to liability and, in some cases law enforcement involvement.  </a:t>
            </a:r>
          </a:p>
          <a:p>
            <a:pPr>
              <a:buFont typeface="Symbol"/>
              <a:buNone/>
            </a:pPr>
            <a:endParaRPr lang="en-US" b="1" i="0" dirty="0"/>
          </a:p>
          <a:p>
            <a:pPr>
              <a:buFont typeface="Symbol"/>
              <a:buNone/>
            </a:pPr>
            <a:r>
              <a:rPr lang="en-US" b="1" i="0" dirty="0"/>
              <a:t>We, in the Service, are not here to stop your projects.  </a:t>
            </a:r>
            <a:r>
              <a:rPr lang="en-US" b="1" i="0" dirty="0">
                <a:solidFill>
                  <a:srgbClr val="000000"/>
                </a:solidFill>
                <a:effectLst/>
                <a:latin typeface="Calibri" panose="020F0502020204030204" pitchFamily="34" charset="0"/>
              </a:rPr>
              <a:t>Rather, as stated in our mission statement, we are here to work with you to ensure completion of your project, while also conserving and protecting listed species</a:t>
            </a:r>
            <a:r>
              <a:rPr lang="en-US" b="1" i="0" dirty="0"/>
              <a: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90B3346-1D0F-466E-A05B-32C9DE01ED3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01883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90B3346-1D0F-466E-A05B-32C9DE01ED3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2947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term “Section 404” refers to Section 404 of the Clean Water Act, initially published in 1972. Under this authority, the Corps regulates the discharge of dredged or fill material into WOTUS. </a:t>
            </a:r>
          </a:p>
          <a:p>
            <a:endParaRPr lang="en-US" dirty="0"/>
          </a:p>
          <a:p>
            <a:r>
              <a:rPr lang="en-US" dirty="0"/>
              <a:t>Fill is anything that replaces an aquatic feature with dry land or that raises a resource’s bottom elevation.</a:t>
            </a:r>
          </a:p>
          <a:p>
            <a:endParaRPr lang="en-US" dirty="0"/>
          </a:p>
          <a:p>
            <a:r>
              <a:rPr lang="en-US" dirty="0"/>
              <a:t>Common projects include construction, maintenance, and repairs within WOTUS.</a:t>
            </a:r>
          </a:p>
          <a:p>
            <a:endParaRPr lang="en-US" dirty="0"/>
          </a:p>
          <a:p>
            <a:r>
              <a:rPr lang="en-US" dirty="0"/>
              <a:t>Not all waters are WOTUS – we must take jurisdiction. I will explain more in the next slides.</a:t>
            </a:r>
          </a:p>
          <a:p>
            <a:r>
              <a:rPr lang="en-US" dirty="0"/>
              <a:t>The State may define regulated waters differently. If that is the case, both definitions apply and the project must comply with all applicable regulations whether federal, state, tribal, or local. </a:t>
            </a:r>
          </a:p>
        </p:txBody>
      </p:sp>
      <p:sp>
        <p:nvSpPr>
          <p:cNvPr id="4" name="Slide Number Placeholder 3"/>
          <p:cNvSpPr>
            <a:spLocks noGrp="1"/>
          </p:cNvSpPr>
          <p:nvPr>
            <p:ph type="sldNum" sz="quarter" idx="5"/>
          </p:nvPr>
        </p:nvSpPr>
        <p:spPr/>
        <p:txBody>
          <a:bodyPr/>
          <a:lstStyle/>
          <a:p>
            <a:fld id="{BC3A86D8-1D95-4DFF-A26B-8F86AC3AC58E}" type="slidenum">
              <a:rPr lang="en-US" smtClean="0"/>
              <a:t>5</a:t>
            </a:fld>
            <a:endParaRPr lang="en-US" dirty="0"/>
          </a:p>
        </p:txBody>
      </p:sp>
    </p:spTree>
    <p:extLst>
      <p:ext uri="{BB962C8B-B14F-4D97-AF65-F5344CB8AC3E}">
        <p14:creationId xmlns:p14="http://schemas.microsoft.com/office/powerpoint/2010/main" val="28539498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6B7FE-2388-4F10-B2C1-2C6AB4DDE28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25368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do you have to care about historic properties? Well, if you’re archaeologists you may not ;) Just kidding</a:t>
            </a:r>
          </a:p>
          <a:p>
            <a:endParaRPr lang="en-US" dirty="0"/>
          </a:p>
          <a:p>
            <a:r>
              <a:rPr lang="en-US" dirty="0"/>
              <a:t>At the federal level the National Historic Preservation Act was passed in 1966 following public outcry regarding the impacts of Urban Renewal and the Interstate Highway System on historic resources. The NHPA established the National Register of Historic Places, the criteria to evaluate historic –age properties for Register eligibility, State Historic Preservation Offices, and compliance! Section 106 of the NHPA, specifically,  created regulatory compliance requirements for those projects deemed an undertaking (have federal funding, federal permits, carried out by a federal agency, etc.). That compliance was designed to take into account the potential impact of undertakings on historic properties. </a:t>
            </a:r>
          </a:p>
          <a:p>
            <a:endParaRPr lang="en-US" dirty="0"/>
          </a:p>
          <a:p>
            <a:r>
              <a:rPr lang="en-US" dirty="0"/>
              <a:t>The National Environmental Policy Act – which Tricia can speak to in far greater detail than I ever could – came shortly on the heels of the NHPA. A much broader, holistic approach to looking at the effects of undertakings on the environment, including historic properties. Meeting Section 106 of the NHPA fulfills the NEPA requirement to consider impacts to historic properties. </a:t>
            </a:r>
          </a:p>
          <a:p>
            <a:endParaRPr lang="en-US" dirty="0"/>
          </a:p>
          <a:p>
            <a:r>
              <a:rPr lang="en-US" dirty="0"/>
              <a:t>The lesser known1980 amendment to the NHPA created the Certified Local Government program. The program was designed to assist municipalities in protecting their historic resources.  A municipality must get certified by NPS, through the local SHPO. Certification requirements include having an HP commission, a survey and inventory process and designation process, design guidelines and a design review process. For CLGs with staff that meet the Secretary of the Interior’s professional qualification standards, CLGs can also take on Section 106 compliance review tasks. This can be a positive thing in that “no effect” or “no adverse effect” projects can be reviewed in a shorter time frame that consulting with SHPO.</a:t>
            </a:r>
          </a:p>
          <a:p>
            <a:endParaRPr lang="en-US" dirty="0"/>
          </a:p>
          <a:p>
            <a:r>
              <a:rPr lang="en-US" dirty="0"/>
              <a:t>The City of Phoenix passed a Historic Preservation Zoning Ordinance in 1985 and became a CLG. The primary difference between locally designated properties and those on the National Register, is local designation is done through a zoning overlay. </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B7605D-7E52-47ED-B97A-E7AA7343A2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DACF61EC-388F-4603-AF40-1F24C7FABE00}"/>
              </a:ext>
            </a:extLst>
          </p:cNvPr>
          <p:cNvPicPr>
            <a:picLocks noChangeAspect="1"/>
          </p:cNvPicPr>
          <p:nvPr/>
        </p:nvPicPr>
        <p:blipFill>
          <a:blip r:embed="rId3"/>
          <a:stretch>
            <a:fillRect/>
          </a:stretch>
        </p:blipFill>
        <p:spPr>
          <a:xfrm>
            <a:off x="921109" y="1331089"/>
            <a:ext cx="1555874" cy="1915655"/>
          </a:xfrm>
          <a:prstGeom prst="rect">
            <a:avLst/>
          </a:prstGeom>
        </p:spPr>
      </p:pic>
    </p:spTree>
    <p:extLst>
      <p:ext uri="{BB962C8B-B14F-4D97-AF65-F5344CB8AC3E}">
        <p14:creationId xmlns:p14="http://schemas.microsoft.com/office/powerpoint/2010/main" val="23301483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6B7FE-2388-4F10-B2C1-2C6AB4DDE28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29057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6B7FE-2388-4F10-B2C1-2C6AB4DDE28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79027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“Historic” means something very specific in our world. It’s not just old, as that would be “historic-age”. In order to be classified as historic – one must demonstrate that the property meets certain eligibility criteria.</a:t>
            </a:r>
          </a:p>
          <a:p>
            <a:endParaRPr lang="en-US" dirty="0"/>
          </a:p>
          <a:p>
            <a:r>
              <a:rPr lang="en-US" dirty="0"/>
              <a:t>As a standard measure, a property needs to be at least 50 years old to allow for another time for perspective with which to evaluate its significance. (Although some properties may be classified as exceptionally significant and determined eligible in advance of their meeting the 50-year threshold). After establishing the age of a property, one considers its historic context to establish a potential area of significance. There are four Criteria of significance noted above – which break down to association with important events, important persons, architecture or engineering, or information potential.</a:t>
            </a:r>
          </a:p>
          <a:p>
            <a:endParaRPr lang="en-US" dirty="0"/>
          </a:p>
          <a:p>
            <a:r>
              <a:rPr lang="en-US" dirty="0"/>
              <a:t>If a historic-age property doesn’t have significance it cannot be eligible for designation. </a:t>
            </a:r>
          </a:p>
          <a:p>
            <a:endParaRPr lang="en-US" dirty="0"/>
          </a:p>
          <a:p>
            <a:r>
              <a:rPr lang="en-US" dirty="0"/>
              <a:t>The other side of the eligibility coin is integrity. There are seven aspects of integrity that must be considered when evaluating a historically significant property. Depending upon the area of significance certain aspects of integrity may be more or less important. </a:t>
            </a:r>
          </a:p>
          <a:p>
            <a:endParaRPr lang="en-US" dirty="0"/>
          </a:p>
          <a:p>
            <a:r>
              <a:rPr lang="en-US" dirty="0"/>
              <a:t>If you have a historic-age property with historical significance without sufficient integrity, you don’t have a historic property.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B7605D-7E52-47ED-B97A-E7AA7343A2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DACF61EC-388F-4603-AF40-1F24C7FABE00}"/>
              </a:ext>
            </a:extLst>
          </p:cNvPr>
          <p:cNvPicPr>
            <a:picLocks noChangeAspect="1"/>
          </p:cNvPicPr>
          <p:nvPr/>
        </p:nvPicPr>
        <p:blipFill>
          <a:blip r:embed="rId3"/>
          <a:stretch>
            <a:fillRect/>
          </a:stretch>
        </p:blipFill>
        <p:spPr>
          <a:xfrm>
            <a:off x="921109" y="1331089"/>
            <a:ext cx="1555874" cy="1915655"/>
          </a:xfrm>
          <a:prstGeom prst="rect">
            <a:avLst/>
          </a:prstGeom>
        </p:spPr>
      </p:pic>
    </p:spTree>
    <p:extLst>
      <p:ext uri="{BB962C8B-B14F-4D97-AF65-F5344CB8AC3E}">
        <p14:creationId xmlns:p14="http://schemas.microsoft.com/office/powerpoint/2010/main" val="11203943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2225C2AA-FC87-4CF2-B3DF-51BD4059592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B667AA4E-B3A0-407A-AC3B-5AE619F6397A}"/>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a:t>This guide, prepared by the former State Historic Preservation Officer helps to identify those aspects of integrity most important to retain dependent upon area of significance and property type. Again, this is really just as important as establishing a historic context and evaluating significance. Because if you don’t have integrity, you don’t have a historic property.</a:t>
            </a:r>
          </a:p>
        </p:txBody>
      </p:sp>
      <p:sp>
        <p:nvSpPr>
          <p:cNvPr id="25604" name="Slide Number Placeholder 3">
            <a:extLst>
              <a:ext uri="{FF2B5EF4-FFF2-40B4-BE49-F238E27FC236}">
                <a16:creationId xmlns:a16="http://schemas.microsoft.com/office/drawing/2014/main" id="{5CE6EA1C-AE9C-4351-AEF7-ADD8CF9E795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55650" indent="-290513">
              <a:spcBef>
                <a:spcPct val="30000"/>
              </a:spcBef>
              <a:defRPr sz="1200">
                <a:solidFill>
                  <a:schemeClr val="tx1"/>
                </a:solidFill>
                <a:latin typeface="Calibri" panose="020F0502020204030204" pitchFamily="34" charset="0"/>
              </a:defRPr>
            </a:lvl2pPr>
            <a:lvl3pPr marL="1163638" indent="-231775">
              <a:spcBef>
                <a:spcPct val="30000"/>
              </a:spcBef>
              <a:defRPr sz="1200">
                <a:solidFill>
                  <a:schemeClr val="tx1"/>
                </a:solidFill>
                <a:latin typeface="Calibri" panose="020F0502020204030204" pitchFamily="34" charset="0"/>
              </a:defRPr>
            </a:lvl3pPr>
            <a:lvl4pPr marL="1630363" indent="-231775">
              <a:spcBef>
                <a:spcPct val="30000"/>
              </a:spcBef>
              <a:defRPr sz="1200">
                <a:solidFill>
                  <a:schemeClr val="tx1"/>
                </a:solidFill>
                <a:latin typeface="Calibri" panose="020F0502020204030204" pitchFamily="34" charset="0"/>
              </a:defRPr>
            </a:lvl4pPr>
            <a:lvl5pPr marL="2095500" indent="-231775">
              <a:spcBef>
                <a:spcPct val="30000"/>
              </a:spcBef>
              <a:defRPr sz="1200">
                <a:solidFill>
                  <a:schemeClr val="tx1"/>
                </a:solidFill>
                <a:latin typeface="Calibri" panose="020F0502020204030204" pitchFamily="34" charset="0"/>
              </a:defRPr>
            </a:lvl5pPr>
            <a:lvl6pPr marL="2552700" indent="-231775" eaLnBrk="0" fontAlgn="base" hangingPunct="0">
              <a:spcBef>
                <a:spcPct val="30000"/>
              </a:spcBef>
              <a:spcAft>
                <a:spcPct val="0"/>
              </a:spcAft>
              <a:defRPr sz="1200">
                <a:solidFill>
                  <a:schemeClr val="tx1"/>
                </a:solidFill>
                <a:latin typeface="Calibri" panose="020F0502020204030204" pitchFamily="34" charset="0"/>
              </a:defRPr>
            </a:lvl6pPr>
            <a:lvl7pPr marL="3009900" indent="-231775" eaLnBrk="0" fontAlgn="base" hangingPunct="0">
              <a:spcBef>
                <a:spcPct val="30000"/>
              </a:spcBef>
              <a:spcAft>
                <a:spcPct val="0"/>
              </a:spcAft>
              <a:defRPr sz="1200">
                <a:solidFill>
                  <a:schemeClr val="tx1"/>
                </a:solidFill>
                <a:latin typeface="Calibri" panose="020F0502020204030204" pitchFamily="34" charset="0"/>
              </a:defRPr>
            </a:lvl7pPr>
            <a:lvl8pPr marL="3467100" indent="-231775" eaLnBrk="0" fontAlgn="base" hangingPunct="0">
              <a:spcBef>
                <a:spcPct val="30000"/>
              </a:spcBef>
              <a:spcAft>
                <a:spcPct val="0"/>
              </a:spcAft>
              <a:defRPr sz="1200">
                <a:solidFill>
                  <a:schemeClr val="tx1"/>
                </a:solidFill>
                <a:latin typeface="Calibri" panose="020F0502020204030204" pitchFamily="34" charset="0"/>
              </a:defRPr>
            </a:lvl8pPr>
            <a:lvl9pPr marL="3924300" indent="-231775"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F9D586EA-E620-4407-9CB1-8638111EC559}"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79</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010680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2225C2AA-FC87-4CF2-B3DF-51BD4059592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B667AA4E-B3A0-407A-AC3B-5AE619F6397A}"/>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z="1200" dirty="0"/>
              <a:t>Project area includes the entire area where the scope of work will be taking place. </a:t>
            </a:r>
          </a:p>
          <a:p>
            <a:pPr eaLnBrk="1" hangingPunct="1"/>
            <a:endParaRPr lang="en-US" altLang="en-US" sz="1200" dirty="0"/>
          </a:p>
          <a:p>
            <a:pPr eaLnBrk="1" hangingPunct="1"/>
            <a:r>
              <a:rPr lang="en-US" altLang="en-US" sz="1200" dirty="0"/>
              <a:t>Since Section 106 is concerned about effects to historic properties, the Area of Potential Effects should be defined based upon whether there could be direct/indirect effects to nearby historic properties. </a:t>
            </a:r>
          </a:p>
          <a:p>
            <a:pPr eaLnBrk="1" hangingPunct="1"/>
            <a:endParaRPr lang="en-US" altLang="en-US" sz="1200" dirty="0"/>
          </a:p>
          <a:p>
            <a:pPr eaLnBrk="1" hangingPunct="1"/>
            <a:r>
              <a:rPr lang="en-US" altLang="en-US" sz="1200" dirty="0"/>
              <a:t>Again – here I’m just discussing build environment resources. </a:t>
            </a:r>
          </a:p>
          <a:p>
            <a:pPr eaLnBrk="1" hangingPunct="1"/>
            <a:endParaRPr lang="en-US" altLang="en-US" sz="1200" dirty="0"/>
          </a:p>
          <a:p>
            <a:pPr eaLnBrk="1" hangingPunct="1"/>
            <a:r>
              <a:rPr lang="en-US" altLang="en-US" sz="1200" dirty="0"/>
              <a:t>This is an old project but helps to illustrate this concept. This was a road improvement project along Broadway Road between 7</a:t>
            </a:r>
            <a:r>
              <a:rPr lang="en-US" altLang="en-US" sz="1200" baseline="30000" dirty="0"/>
              <a:t>th</a:t>
            </a:r>
            <a:r>
              <a:rPr lang="en-US" altLang="en-US" sz="1200" dirty="0"/>
              <a:t> Street and 67</a:t>
            </a:r>
            <a:r>
              <a:rPr lang="en-US" altLang="en-US" sz="1200" baseline="30000" dirty="0"/>
              <a:t>th</a:t>
            </a:r>
            <a:r>
              <a:rPr lang="en-US" altLang="en-US" sz="1200" dirty="0"/>
              <a:t> Avenue. The area between 43</a:t>
            </a:r>
            <a:r>
              <a:rPr lang="en-US" altLang="en-US" sz="1200" baseline="30000" dirty="0"/>
              <a:t>rd</a:t>
            </a:r>
            <a:r>
              <a:rPr lang="en-US" altLang="en-US" sz="1200" dirty="0"/>
              <a:t> Avenue to 67</a:t>
            </a:r>
            <a:r>
              <a:rPr lang="en-US" altLang="en-US" sz="1200" baseline="30000" dirty="0"/>
              <a:t>th</a:t>
            </a:r>
            <a:r>
              <a:rPr lang="en-US" altLang="en-US" sz="1200" dirty="0"/>
              <a:t> was through the Salt River Floodplain and river bottom where sand and gravel pits were located. Because there were not above-ground resources in that section of the project area, the APE was defined as the properties adjacent to Broadway Road between 7</a:t>
            </a:r>
            <a:r>
              <a:rPr lang="en-US" altLang="en-US" sz="1200" baseline="30000" dirty="0"/>
              <a:t>th</a:t>
            </a:r>
            <a:r>
              <a:rPr lang="en-US" altLang="en-US" sz="1200" dirty="0"/>
              <a:t> St and 43</a:t>
            </a:r>
            <a:r>
              <a:rPr lang="en-US" altLang="en-US" sz="1200" baseline="30000" dirty="0"/>
              <a:t>rd</a:t>
            </a:r>
            <a:r>
              <a:rPr lang="en-US" altLang="en-US" sz="1200" dirty="0"/>
              <a:t> Ave. </a:t>
            </a:r>
            <a:endParaRPr lang="en-US" altLang="en-US" dirty="0"/>
          </a:p>
        </p:txBody>
      </p:sp>
      <p:sp>
        <p:nvSpPr>
          <p:cNvPr id="25604" name="Slide Number Placeholder 3">
            <a:extLst>
              <a:ext uri="{FF2B5EF4-FFF2-40B4-BE49-F238E27FC236}">
                <a16:creationId xmlns:a16="http://schemas.microsoft.com/office/drawing/2014/main" id="{5CE6EA1C-AE9C-4351-AEF7-ADD8CF9E795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55650" indent="-290513">
              <a:spcBef>
                <a:spcPct val="30000"/>
              </a:spcBef>
              <a:defRPr sz="1200">
                <a:solidFill>
                  <a:schemeClr val="tx1"/>
                </a:solidFill>
                <a:latin typeface="Calibri" panose="020F0502020204030204" pitchFamily="34" charset="0"/>
              </a:defRPr>
            </a:lvl2pPr>
            <a:lvl3pPr marL="1163638" indent="-231775">
              <a:spcBef>
                <a:spcPct val="30000"/>
              </a:spcBef>
              <a:defRPr sz="1200">
                <a:solidFill>
                  <a:schemeClr val="tx1"/>
                </a:solidFill>
                <a:latin typeface="Calibri" panose="020F0502020204030204" pitchFamily="34" charset="0"/>
              </a:defRPr>
            </a:lvl3pPr>
            <a:lvl4pPr marL="1630363" indent="-231775">
              <a:spcBef>
                <a:spcPct val="30000"/>
              </a:spcBef>
              <a:defRPr sz="1200">
                <a:solidFill>
                  <a:schemeClr val="tx1"/>
                </a:solidFill>
                <a:latin typeface="Calibri" panose="020F0502020204030204" pitchFamily="34" charset="0"/>
              </a:defRPr>
            </a:lvl4pPr>
            <a:lvl5pPr marL="2095500" indent="-231775">
              <a:spcBef>
                <a:spcPct val="30000"/>
              </a:spcBef>
              <a:defRPr sz="1200">
                <a:solidFill>
                  <a:schemeClr val="tx1"/>
                </a:solidFill>
                <a:latin typeface="Calibri" panose="020F0502020204030204" pitchFamily="34" charset="0"/>
              </a:defRPr>
            </a:lvl5pPr>
            <a:lvl6pPr marL="2552700" indent="-231775" eaLnBrk="0" fontAlgn="base" hangingPunct="0">
              <a:spcBef>
                <a:spcPct val="30000"/>
              </a:spcBef>
              <a:spcAft>
                <a:spcPct val="0"/>
              </a:spcAft>
              <a:defRPr sz="1200">
                <a:solidFill>
                  <a:schemeClr val="tx1"/>
                </a:solidFill>
                <a:latin typeface="Calibri" panose="020F0502020204030204" pitchFamily="34" charset="0"/>
              </a:defRPr>
            </a:lvl6pPr>
            <a:lvl7pPr marL="3009900" indent="-231775" eaLnBrk="0" fontAlgn="base" hangingPunct="0">
              <a:spcBef>
                <a:spcPct val="30000"/>
              </a:spcBef>
              <a:spcAft>
                <a:spcPct val="0"/>
              </a:spcAft>
              <a:defRPr sz="1200">
                <a:solidFill>
                  <a:schemeClr val="tx1"/>
                </a:solidFill>
                <a:latin typeface="Calibri" panose="020F0502020204030204" pitchFamily="34" charset="0"/>
              </a:defRPr>
            </a:lvl7pPr>
            <a:lvl8pPr marL="3467100" indent="-231775" eaLnBrk="0" fontAlgn="base" hangingPunct="0">
              <a:spcBef>
                <a:spcPct val="30000"/>
              </a:spcBef>
              <a:spcAft>
                <a:spcPct val="0"/>
              </a:spcAft>
              <a:defRPr sz="1200">
                <a:solidFill>
                  <a:schemeClr val="tx1"/>
                </a:solidFill>
                <a:latin typeface="Calibri" panose="020F0502020204030204" pitchFamily="34" charset="0"/>
              </a:defRPr>
            </a:lvl8pPr>
            <a:lvl9pPr marL="3924300" indent="-231775"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F9D586EA-E620-4407-9CB1-8638111EC559}"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80</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500853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City of Phoenix My Community Map is publicly accessible. The GIS map has a layer for historic properties. These are outlined in Orange and include properties listed on the Phoenix and National Registers as well as those that have been previously determined as eligible for designation.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B7605D-7E52-47ED-B97A-E7AA7343A2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DACF61EC-388F-4603-AF40-1F24C7FABE00}"/>
              </a:ext>
            </a:extLst>
          </p:cNvPr>
          <p:cNvPicPr>
            <a:picLocks noChangeAspect="1"/>
          </p:cNvPicPr>
          <p:nvPr/>
        </p:nvPicPr>
        <p:blipFill>
          <a:blip r:embed="rId3"/>
          <a:stretch>
            <a:fillRect/>
          </a:stretch>
        </p:blipFill>
        <p:spPr>
          <a:xfrm>
            <a:off x="921109" y="1331089"/>
            <a:ext cx="1555874" cy="1915655"/>
          </a:xfrm>
          <a:prstGeom prst="rect">
            <a:avLst/>
          </a:prstGeom>
        </p:spPr>
      </p:pic>
    </p:spTree>
    <p:extLst>
      <p:ext uri="{BB962C8B-B14F-4D97-AF65-F5344CB8AC3E}">
        <p14:creationId xmlns:p14="http://schemas.microsoft.com/office/powerpoint/2010/main" val="704381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2225C2AA-FC87-4CF2-B3DF-51BD4059592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B667AA4E-B3A0-407A-AC3B-5AE619F6397A}"/>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a:t>Where to begin once you have your APE – </a:t>
            </a:r>
          </a:p>
          <a:p>
            <a:pPr eaLnBrk="1" hangingPunct="1"/>
            <a:endParaRPr lang="en-US" altLang="en-US" dirty="0"/>
          </a:p>
          <a:p>
            <a:pPr eaLnBrk="1" hangingPunct="1"/>
            <a:r>
              <a:rPr lang="en-US" altLang="en-US" dirty="0"/>
              <a:t>I’m going to be honest – it’s easier to pull information for prior archaeological surveys than for historic resource surveys. We’ve discussed My Community Map – which can help identify previously recorded properties but often times there will not have been prior surveys that cover historic-age properties. </a:t>
            </a:r>
          </a:p>
          <a:p>
            <a:pPr eaLnBrk="1" hangingPunct="1"/>
            <a:endParaRPr lang="en-US" altLang="en-US" dirty="0"/>
          </a:p>
          <a:p>
            <a:pPr eaLnBrk="1" hangingPunct="1"/>
            <a:r>
              <a:rPr lang="en-US" altLang="en-US" dirty="0"/>
              <a:t>Delightfully, with technology, we have a lot of information available from our desks. The Maricopa County Flood Control District as well as historicaerials.com provide a years of aerial photo data that can be used to check for extant historic-age resources (and also give you an idea about prior development).</a:t>
            </a:r>
          </a:p>
          <a:p>
            <a:pPr eaLnBrk="1" hangingPunct="1"/>
            <a:endParaRPr lang="en-US" altLang="en-US" dirty="0"/>
          </a:p>
          <a:p>
            <a:pPr eaLnBrk="1" hangingPunct="1"/>
            <a:r>
              <a:rPr lang="en-US" altLang="en-US" dirty="0"/>
              <a:t>Windshield surveys can also be used to more generally identify historic-age properties without doing intensive documentation. </a:t>
            </a:r>
          </a:p>
          <a:p>
            <a:pPr eaLnBrk="1" hangingPunct="1"/>
            <a:endParaRPr lang="en-US" altLang="en-US" dirty="0"/>
          </a:p>
          <a:p>
            <a:pPr eaLnBrk="1" hangingPunct="1"/>
            <a:r>
              <a:rPr lang="en-US" altLang="en-US" dirty="0"/>
              <a:t>Archival sources, like online newspaper searches, can provide information about specific property uses, as can city directories. </a:t>
            </a:r>
          </a:p>
          <a:p>
            <a:pPr eaLnBrk="1" hangingPunct="1"/>
            <a:endParaRPr lang="en-US" altLang="en-US" dirty="0"/>
          </a:p>
          <a:p>
            <a:pPr eaLnBrk="1" hangingPunct="1"/>
            <a:r>
              <a:rPr lang="en-US" altLang="en-US" dirty="0"/>
              <a:t>Sometimes there really isn’t much in the archival record on a property and interviews with owners can provide necessary information.</a:t>
            </a:r>
          </a:p>
          <a:p>
            <a:pPr eaLnBrk="1" hangingPunct="1"/>
            <a:endParaRPr lang="en-US" altLang="en-US" dirty="0"/>
          </a:p>
          <a:p>
            <a:pPr eaLnBrk="1" hangingPunct="1"/>
            <a:r>
              <a:rPr lang="en-US" altLang="en-US" dirty="0"/>
              <a:t>Depending upon the scope of work you are contracted for, an intensive level survey – with property by property inventory form and eligibility analysis may be required</a:t>
            </a:r>
          </a:p>
        </p:txBody>
      </p:sp>
      <p:sp>
        <p:nvSpPr>
          <p:cNvPr id="25604" name="Slide Number Placeholder 3">
            <a:extLst>
              <a:ext uri="{FF2B5EF4-FFF2-40B4-BE49-F238E27FC236}">
                <a16:creationId xmlns:a16="http://schemas.microsoft.com/office/drawing/2014/main" id="{5CE6EA1C-AE9C-4351-AEF7-ADD8CF9E795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55650" indent="-290513">
              <a:spcBef>
                <a:spcPct val="30000"/>
              </a:spcBef>
              <a:defRPr sz="1200">
                <a:solidFill>
                  <a:schemeClr val="tx1"/>
                </a:solidFill>
                <a:latin typeface="Calibri" panose="020F0502020204030204" pitchFamily="34" charset="0"/>
              </a:defRPr>
            </a:lvl2pPr>
            <a:lvl3pPr marL="1163638" indent="-231775">
              <a:spcBef>
                <a:spcPct val="30000"/>
              </a:spcBef>
              <a:defRPr sz="1200">
                <a:solidFill>
                  <a:schemeClr val="tx1"/>
                </a:solidFill>
                <a:latin typeface="Calibri" panose="020F0502020204030204" pitchFamily="34" charset="0"/>
              </a:defRPr>
            </a:lvl3pPr>
            <a:lvl4pPr marL="1630363" indent="-231775">
              <a:spcBef>
                <a:spcPct val="30000"/>
              </a:spcBef>
              <a:defRPr sz="1200">
                <a:solidFill>
                  <a:schemeClr val="tx1"/>
                </a:solidFill>
                <a:latin typeface="Calibri" panose="020F0502020204030204" pitchFamily="34" charset="0"/>
              </a:defRPr>
            </a:lvl4pPr>
            <a:lvl5pPr marL="2095500" indent="-231775">
              <a:spcBef>
                <a:spcPct val="30000"/>
              </a:spcBef>
              <a:defRPr sz="1200">
                <a:solidFill>
                  <a:schemeClr val="tx1"/>
                </a:solidFill>
                <a:latin typeface="Calibri" panose="020F0502020204030204" pitchFamily="34" charset="0"/>
              </a:defRPr>
            </a:lvl5pPr>
            <a:lvl6pPr marL="2552700" indent="-231775" eaLnBrk="0" fontAlgn="base" hangingPunct="0">
              <a:spcBef>
                <a:spcPct val="30000"/>
              </a:spcBef>
              <a:spcAft>
                <a:spcPct val="0"/>
              </a:spcAft>
              <a:defRPr sz="1200">
                <a:solidFill>
                  <a:schemeClr val="tx1"/>
                </a:solidFill>
                <a:latin typeface="Calibri" panose="020F0502020204030204" pitchFamily="34" charset="0"/>
              </a:defRPr>
            </a:lvl6pPr>
            <a:lvl7pPr marL="3009900" indent="-231775" eaLnBrk="0" fontAlgn="base" hangingPunct="0">
              <a:spcBef>
                <a:spcPct val="30000"/>
              </a:spcBef>
              <a:spcAft>
                <a:spcPct val="0"/>
              </a:spcAft>
              <a:defRPr sz="1200">
                <a:solidFill>
                  <a:schemeClr val="tx1"/>
                </a:solidFill>
                <a:latin typeface="Calibri" panose="020F0502020204030204" pitchFamily="34" charset="0"/>
              </a:defRPr>
            </a:lvl7pPr>
            <a:lvl8pPr marL="3467100" indent="-231775" eaLnBrk="0" fontAlgn="base" hangingPunct="0">
              <a:spcBef>
                <a:spcPct val="30000"/>
              </a:spcBef>
              <a:spcAft>
                <a:spcPct val="0"/>
              </a:spcAft>
              <a:defRPr sz="1200">
                <a:solidFill>
                  <a:schemeClr val="tx1"/>
                </a:solidFill>
                <a:latin typeface="Calibri" panose="020F0502020204030204" pitchFamily="34" charset="0"/>
              </a:defRPr>
            </a:lvl8pPr>
            <a:lvl9pPr marL="3924300" indent="-231775"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F9D586EA-E620-4407-9CB1-8638111EC559}"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82</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764192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2225C2AA-FC87-4CF2-B3DF-51BD4059592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B667AA4E-B3A0-407A-AC3B-5AE619F6397A}"/>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z="1200" dirty="0"/>
              <a:t>A survey should include a broad historic context that does not end with the founding of Phoenix! With initial research, again particularly the amount of aerial photography that is available online today, it is pretty easy to establish periods of development. For our Broadway survey it was determined that the period of development stretched from 1911 to 1968. In that regard there should be some general history about Phoenix into the 1960s.</a:t>
            </a:r>
          </a:p>
          <a:p>
            <a:pPr eaLnBrk="1" hangingPunct="1"/>
            <a:endParaRPr lang="en-US" altLang="en-US" sz="1200" dirty="0"/>
          </a:p>
          <a:p>
            <a:pPr eaLnBrk="1" hangingPunct="1"/>
            <a:r>
              <a:rPr lang="en-US" altLang="en-US" sz="1200" dirty="0"/>
              <a:t>Drill down into the project area – what are the development factors there?  Agricultural with small scale commercial – phasing into post-war residential and industrial development? The sky’s the limit!</a:t>
            </a:r>
          </a:p>
          <a:p>
            <a:pPr eaLnBrk="1" hangingPunct="1"/>
            <a:endParaRPr lang="en-US" altLang="en-US" sz="1200" dirty="0"/>
          </a:p>
          <a:p>
            <a:pPr eaLnBrk="1" hangingPunct="1"/>
            <a:r>
              <a:rPr lang="en-US" altLang="en-US" sz="1200" dirty="0"/>
              <a:t>That is to say, whenever you have a large survey area, you are bound to run across a number of different property types (in terms of historical use). Property types included along the Broadway Survey area included farm properties, commercial properties and residential subdivisions, to name a few. Sufficient context needs to be developed for each type in order to make an evaluation of significance. </a:t>
            </a:r>
            <a:endParaRPr lang="en-US" altLang="en-US" dirty="0"/>
          </a:p>
        </p:txBody>
      </p:sp>
      <p:sp>
        <p:nvSpPr>
          <p:cNvPr id="25604" name="Slide Number Placeholder 3">
            <a:extLst>
              <a:ext uri="{FF2B5EF4-FFF2-40B4-BE49-F238E27FC236}">
                <a16:creationId xmlns:a16="http://schemas.microsoft.com/office/drawing/2014/main" id="{5CE6EA1C-AE9C-4351-AEF7-ADD8CF9E795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55650" indent="-290513">
              <a:spcBef>
                <a:spcPct val="30000"/>
              </a:spcBef>
              <a:defRPr sz="1200">
                <a:solidFill>
                  <a:schemeClr val="tx1"/>
                </a:solidFill>
                <a:latin typeface="Calibri" panose="020F0502020204030204" pitchFamily="34" charset="0"/>
              </a:defRPr>
            </a:lvl2pPr>
            <a:lvl3pPr marL="1163638" indent="-231775">
              <a:spcBef>
                <a:spcPct val="30000"/>
              </a:spcBef>
              <a:defRPr sz="1200">
                <a:solidFill>
                  <a:schemeClr val="tx1"/>
                </a:solidFill>
                <a:latin typeface="Calibri" panose="020F0502020204030204" pitchFamily="34" charset="0"/>
              </a:defRPr>
            </a:lvl3pPr>
            <a:lvl4pPr marL="1630363" indent="-231775">
              <a:spcBef>
                <a:spcPct val="30000"/>
              </a:spcBef>
              <a:defRPr sz="1200">
                <a:solidFill>
                  <a:schemeClr val="tx1"/>
                </a:solidFill>
                <a:latin typeface="Calibri" panose="020F0502020204030204" pitchFamily="34" charset="0"/>
              </a:defRPr>
            </a:lvl4pPr>
            <a:lvl5pPr marL="2095500" indent="-231775">
              <a:spcBef>
                <a:spcPct val="30000"/>
              </a:spcBef>
              <a:defRPr sz="1200">
                <a:solidFill>
                  <a:schemeClr val="tx1"/>
                </a:solidFill>
                <a:latin typeface="Calibri" panose="020F0502020204030204" pitchFamily="34" charset="0"/>
              </a:defRPr>
            </a:lvl5pPr>
            <a:lvl6pPr marL="2552700" indent="-231775" eaLnBrk="0" fontAlgn="base" hangingPunct="0">
              <a:spcBef>
                <a:spcPct val="30000"/>
              </a:spcBef>
              <a:spcAft>
                <a:spcPct val="0"/>
              </a:spcAft>
              <a:defRPr sz="1200">
                <a:solidFill>
                  <a:schemeClr val="tx1"/>
                </a:solidFill>
                <a:latin typeface="Calibri" panose="020F0502020204030204" pitchFamily="34" charset="0"/>
              </a:defRPr>
            </a:lvl6pPr>
            <a:lvl7pPr marL="3009900" indent="-231775" eaLnBrk="0" fontAlgn="base" hangingPunct="0">
              <a:spcBef>
                <a:spcPct val="30000"/>
              </a:spcBef>
              <a:spcAft>
                <a:spcPct val="0"/>
              </a:spcAft>
              <a:defRPr sz="1200">
                <a:solidFill>
                  <a:schemeClr val="tx1"/>
                </a:solidFill>
                <a:latin typeface="Calibri" panose="020F0502020204030204" pitchFamily="34" charset="0"/>
              </a:defRPr>
            </a:lvl7pPr>
            <a:lvl8pPr marL="3467100" indent="-231775" eaLnBrk="0" fontAlgn="base" hangingPunct="0">
              <a:spcBef>
                <a:spcPct val="30000"/>
              </a:spcBef>
              <a:spcAft>
                <a:spcPct val="0"/>
              </a:spcAft>
              <a:defRPr sz="1200">
                <a:solidFill>
                  <a:schemeClr val="tx1"/>
                </a:solidFill>
                <a:latin typeface="Calibri" panose="020F0502020204030204" pitchFamily="34" charset="0"/>
              </a:defRPr>
            </a:lvl8pPr>
            <a:lvl9pPr marL="3924300" indent="-231775"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F9D586EA-E620-4407-9CB1-8638111EC559}"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83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8267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brief outline of how the Corps determines if a permit is needed and which permit/permits apply.</a:t>
            </a:r>
          </a:p>
          <a:p>
            <a:endParaRPr lang="en-US" dirty="0"/>
          </a:p>
          <a:p>
            <a:r>
              <a:rPr lang="en-US" dirty="0"/>
              <a:t>Every project starts with 2 questions:</a:t>
            </a:r>
          </a:p>
          <a:p>
            <a:endParaRPr lang="en-US" dirty="0"/>
          </a:p>
          <a:p>
            <a:r>
              <a:rPr lang="en-US" dirty="0"/>
              <a:t>Let’s start with geographic authority. </a:t>
            </a:r>
          </a:p>
        </p:txBody>
      </p:sp>
      <p:sp>
        <p:nvSpPr>
          <p:cNvPr id="4" name="Slide Number Placeholder 3"/>
          <p:cNvSpPr>
            <a:spLocks noGrp="1"/>
          </p:cNvSpPr>
          <p:nvPr>
            <p:ph type="sldNum" sz="quarter" idx="5"/>
          </p:nvPr>
        </p:nvSpPr>
        <p:spPr/>
        <p:txBody>
          <a:bodyPr/>
          <a:lstStyle/>
          <a:p>
            <a:fld id="{BC3A86D8-1D95-4DFF-A26B-8F86AC3AC58E}" type="slidenum">
              <a:rPr lang="en-US" smtClean="0"/>
              <a:t>6</a:t>
            </a:fld>
            <a:endParaRPr lang="en-US" dirty="0"/>
          </a:p>
        </p:txBody>
      </p:sp>
    </p:spTree>
    <p:extLst>
      <p:ext uri="{BB962C8B-B14F-4D97-AF65-F5344CB8AC3E}">
        <p14:creationId xmlns:p14="http://schemas.microsoft.com/office/powerpoint/2010/main" val="188611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8C673CE2-BC8F-4663-A22B-CD92EA1A0B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2DD92058-B1BF-4D01-91C8-079472FA69D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And that is really what assessing adverse effects is about – integrity. Adverse effects can by physical, direct changes to the property OR can be indirect, happen later in time, or be cumulative</a:t>
            </a:r>
          </a:p>
          <a:p>
            <a:endParaRPr lang="en-US" altLang="en-US" dirty="0"/>
          </a:p>
          <a:p>
            <a:r>
              <a:rPr lang="en-US" altLang="en-US" dirty="0"/>
              <a:t>The primary question is are the direct/indirect effects going to threaten the continued eligibility status of the property? This slide demonstrates the types of effects to consider.  You’ll notice in the background image that when the FAA did plan to reroute the flight path over an area of phoenix with a concentrated number of historic districts, there was an argument that the auditory impacts were going to be an adverse effect and that sufficient community engagement and analysis had not been completed. The city sued the FAA and ultimately the flight path reverted to what it was before. </a:t>
            </a:r>
          </a:p>
          <a:p>
            <a:endParaRPr lang="en-US" altLang="en-US" dirty="0"/>
          </a:p>
          <a:p>
            <a:r>
              <a:rPr lang="en-US" altLang="en-US" dirty="0"/>
              <a:t>The lease, sale, or transfer of a property may be the most challenging one to follow here as it is based off of a perceived threat to a historic resource when it is no longer subject to Section 106 review and is generally automatically seen as an adverse effect. </a:t>
            </a:r>
          </a:p>
        </p:txBody>
      </p:sp>
      <p:sp>
        <p:nvSpPr>
          <p:cNvPr id="27652" name="Slide Number Placeholder 3">
            <a:extLst>
              <a:ext uri="{FF2B5EF4-FFF2-40B4-BE49-F238E27FC236}">
                <a16:creationId xmlns:a16="http://schemas.microsoft.com/office/drawing/2014/main" id="{491D14D2-9749-4ACA-A97F-D698C4A3580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AF27CE1-36D0-4A9E-B156-894322074006}"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Introduction – what is my role?  I review all city projects, private developer projects, and outside agency projects to provide guidance for the proper treatment &amp; regulatory compliance process for archaeological resources throughout the city.  I’m also the liaison with a number of outside organizations such as AAC, AAS, Site Stewards, and the tribes.  I have to hold a permit from the Arizona State Museum to be able to do anything at archaeological sites in the city – to visit them, record data, etc.  The permit has serious requirements – they want you to have worked on all aspects of research on several projects – from the research design, fieldwork, analysis, and interpretive write-up.  Every year, I need to apply for a new permit. We also have to hold an “AZSITE user agreement” to be able to access site mapping data and that requires specific qualifications.   In this training I hope to make you aware of Phoenix’s archaeological resources, applicable laws and requirements, and the protocol that you will  need to follow when you observe vandalism to archaeological sites in Phoenix.</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4739D6-0788-4BB7-9100-89DE27498A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91315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34543-A2D2-4EFB-3885-951D0A025C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52BD0F-FACB-238B-2278-2DAB165E30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AF3276-B21C-42B7-CEDA-5A6DCE8114CB}"/>
              </a:ext>
            </a:extLst>
          </p:cNvPr>
          <p:cNvSpPr>
            <a:spLocks noGrp="1"/>
          </p:cNvSpPr>
          <p:nvPr>
            <p:ph type="body" idx="1"/>
          </p:nvPr>
        </p:nvSpPr>
        <p:spPr/>
        <p:txBody>
          <a:bodyPr/>
          <a:lstStyle/>
          <a:p>
            <a:r>
              <a:rPr lang="en-US" dirty="0"/>
              <a:t>As of 2023, there is no more Pueblo Grande! Great pride of working at SVM is strong relationships with local Tribes and this was done at their request. Many other important initiatives driven by meaningful Tribal consultations.</a:t>
            </a:r>
          </a:p>
        </p:txBody>
      </p:sp>
      <p:sp>
        <p:nvSpPr>
          <p:cNvPr id="4" name="Slide Number Placeholder 3">
            <a:extLst>
              <a:ext uri="{FF2B5EF4-FFF2-40B4-BE49-F238E27FC236}">
                <a16:creationId xmlns:a16="http://schemas.microsoft.com/office/drawing/2014/main" id="{2CBC9C74-7770-F1AD-7263-66D56EFB6A4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4739D6-0788-4BB7-9100-89DE27498A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53023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4739D6-0788-4BB7-9100-89DE27498A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62363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219C35-0E39-DC28-2226-67BEF6167A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0DA4B0-C89A-2FF7-3C2A-541952C492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0536F9-CB2F-0E64-F0AC-2D7556F6459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48EF092-8E26-5A8C-352F-5D0AC1B1DD1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4739D6-0788-4BB7-9100-89DE27498A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3663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D93AC7-74FA-782D-5D44-9732038BA4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F7F6B9-0283-EECD-A6EF-7D24BFD539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844933-1B32-F956-1964-5FE69A0E1E4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FB99B55-24B0-EB18-5BA9-58B40C82F42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4739D6-0788-4BB7-9100-89DE27498A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55093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C3D9B-16AB-6CAD-88A9-B5BA8E59CC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F9CBDC-9A3D-D0D1-1873-1ADE34B063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D40297-66F7-4E1D-945D-F4CBA6213A9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C0E3106-3E98-8731-334E-A6136A2468A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4739D6-0788-4BB7-9100-89DE27498A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61217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FF10C-8CB4-E2C1-192D-2A48004D21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E9E4EE-D1B1-B5F3-766F-BB8EA8FD7D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979AFD-0643-AF0E-48D3-24FD81F62C5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56F32E8-6120-F539-2DC9-8EEA33F4154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4739D6-0788-4BB7-9100-89DE27498A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67135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3E29B-2A36-71B2-FF21-21B573ACE6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8623A5-13CF-94FD-A2B7-0B02B375E6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B691E8-946E-9B29-4353-F949A4C772D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4288581-E6ED-F104-DBC4-C9080E910D6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4739D6-0788-4BB7-9100-89DE27498A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360052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586CD-BF9C-FBAF-B274-0219317DFF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1B1988-597D-6562-85A8-D6144739D8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800621-A4D1-2BE2-0426-26D6FD22997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32431A7-F26A-3AD1-DAD1-B1524C78171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4739D6-0788-4BB7-9100-89DE27498A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5097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Again, not all waters are WOTUS. The Corps uses a process called a JD to determine if an aquatic resource is subject to Section 404. </a:t>
            </a:r>
          </a:p>
          <a:p>
            <a:endParaRPr lang="en-US" dirty="0"/>
          </a:p>
          <a:p>
            <a:r>
              <a:rPr lang="en-US" dirty="0"/>
              <a:t>Currently operating under the 2023 Rule which became effective on March 20th. There is a stay of this Rule in several states, but it remains effective in the State of AZ. </a:t>
            </a:r>
          </a:p>
          <a:p>
            <a:endParaRPr lang="en-US" dirty="0"/>
          </a:p>
          <a:p>
            <a:r>
              <a:rPr lang="en-US" dirty="0"/>
              <a:t>There are 2 types of JDs, approved and preliminary.</a:t>
            </a:r>
          </a:p>
          <a:p>
            <a:endParaRPr lang="en-US" dirty="0"/>
          </a:p>
          <a:p>
            <a:r>
              <a:rPr lang="en-US" dirty="0"/>
              <a:t>An AJD is a binding decision that provides definitive answers whether or not an aquatic resource is jurisdictional under the current definition of WOTUS. This type often requires a SNA, which is a lengthy process used to evaluate the connection between the resource and a downstream navigable or interstate water. All AJDs must be coordinated with EPA. </a:t>
            </a:r>
          </a:p>
          <a:p>
            <a:endParaRPr lang="en-US" dirty="0"/>
          </a:p>
          <a:p>
            <a:r>
              <a:rPr lang="en-US" dirty="0"/>
              <a:t>A PJD is not binding because instead of determining whether a resource is jurisdictional, a PJD assumes that all aquatic resources in the project area are jurisdictional. This method would confirm the location and OHWMs of the resources. There is no SNA and no EPA coordination and has a quick turnaround. </a:t>
            </a:r>
          </a:p>
          <a:p>
            <a:endParaRPr lang="en-US" dirty="0"/>
          </a:p>
          <a:p>
            <a:r>
              <a:rPr lang="en-US" dirty="0"/>
              <a:t>The photos are actual submissions to show the extent of each type of request. A few pages vs a binder. </a:t>
            </a:r>
          </a:p>
          <a:p>
            <a:endParaRPr lang="en-US" dirty="0"/>
          </a:p>
          <a:p>
            <a:endParaRPr lang="en-US" dirty="0"/>
          </a:p>
        </p:txBody>
      </p:sp>
      <p:sp>
        <p:nvSpPr>
          <p:cNvPr id="4" name="Slide Number Placeholder 3"/>
          <p:cNvSpPr>
            <a:spLocks noGrp="1"/>
          </p:cNvSpPr>
          <p:nvPr>
            <p:ph type="sldNum" sz="quarter" idx="5"/>
          </p:nvPr>
        </p:nvSpPr>
        <p:spPr/>
        <p:txBody>
          <a:bodyPr/>
          <a:lstStyle/>
          <a:p>
            <a:fld id="{BC3A86D8-1D95-4DFF-A26B-8F86AC3AC58E}" type="slidenum">
              <a:rPr lang="en-US" smtClean="0"/>
              <a:t>9</a:t>
            </a:fld>
            <a:endParaRPr lang="en-US" dirty="0"/>
          </a:p>
        </p:txBody>
      </p:sp>
    </p:spTree>
    <p:extLst>
      <p:ext uri="{BB962C8B-B14F-4D97-AF65-F5344CB8AC3E}">
        <p14:creationId xmlns:p14="http://schemas.microsoft.com/office/powerpoint/2010/main" val="34710038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89A71B-F047-1778-D9A0-B7B0A58B03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855907-E26E-BC8E-74B9-43DF55A1CB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ABF799-2EB3-762A-3092-6EA4BC217E1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005E852-1425-593D-F807-C9FCC926487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4739D6-0788-4BB7-9100-89DE27498A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34884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6B4696-BB03-0CEB-E7E4-BD4431F8DA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58CD78-10D2-DF3A-E729-4D790BE25B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4330B6-3275-FD04-C936-1C944C0ABD1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CA308C6-0951-F048-0FF7-A3E99BE696B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4739D6-0788-4BB7-9100-89DE27498A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04202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4739D6-0788-4BB7-9100-89DE27498A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941669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7600" cy="3486150"/>
          </a:xfrm>
        </p:spPr>
      </p:sp>
      <p:sp>
        <p:nvSpPr>
          <p:cNvPr id="3" name="Notes Placeholder 2"/>
          <p:cNvSpPr>
            <a:spLocks noGrp="1"/>
          </p:cNvSpPr>
          <p:nvPr>
            <p:ph type="body" idx="1"/>
          </p:nvPr>
        </p:nvSpPr>
        <p:spPr/>
        <p:txBody>
          <a:bodyPr/>
          <a:lstStyle/>
          <a:p>
            <a:pPr lvl="0"/>
            <a:endParaRPr lang="en-CA" dirty="0"/>
          </a:p>
        </p:txBody>
      </p:sp>
      <p:sp>
        <p:nvSpPr>
          <p:cNvPr id="4" name="Slide Number Placeholder 3"/>
          <p:cNvSpPr>
            <a:spLocks noGrp="1"/>
          </p:cNvSpPr>
          <p:nvPr>
            <p:ph type="sldNum" sz="quarter" idx="10"/>
          </p:nvPr>
        </p:nvSpPr>
        <p:spPr/>
        <p:txBody>
          <a:bodyPr/>
          <a:lstStyle/>
          <a:p>
            <a:pPr marL="0" marR="0" lvl="0" indent="0" algn="r" defTabSz="881390" rtl="0" eaLnBrk="1" fontAlgn="auto" latinLnBrk="0" hangingPunct="1">
              <a:lnSpc>
                <a:spcPct val="100000"/>
              </a:lnSpc>
              <a:spcBef>
                <a:spcPts val="0"/>
              </a:spcBef>
              <a:spcAft>
                <a:spcPts val="0"/>
              </a:spcAft>
              <a:buClrTx/>
              <a:buSzTx/>
              <a:buFontTx/>
              <a:buNone/>
              <a:tabLst/>
              <a:defRPr/>
            </a:pPr>
            <a:fld id="{781EDEF1-D9D8-4E08-80CB-607E7DDB35B0}" type="slidenum">
              <a:rPr kumimoji="0" lang="en-CA" sz="1700" b="0" i="0" u="none" strike="noStrike" kern="0" cap="none" spc="0" normalizeH="0" baseline="0" noProof="0">
                <a:ln>
                  <a:noFill/>
                </a:ln>
                <a:solidFill>
                  <a:prstClr val="black"/>
                </a:solidFill>
                <a:effectLst/>
                <a:uLnTx/>
                <a:uFillTx/>
                <a:latin typeface="Arial" charset="0"/>
                <a:ea typeface="+mn-ea"/>
                <a:cs typeface="+mn-cs"/>
              </a:rPr>
              <a:pPr marL="0" marR="0" lvl="0" indent="0" algn="r" defTabSz="881390" rtl="0" eaLnBrk="1" fontAlgn="auto" latinLnBrk="0" hangingPunct="1">
                <a:lnSpc>
                  <a:spcPct val="100000"/>
                </a:lnSpc>
                <a:spcBef>
                  <a:spcPts val="0"/>
                </a:spcBef>
                <a:spcAft>
                  <a:spcPts val="0"/>
                </a:spcAft>
                <a:buClrTx/>
                <a:buSzTx/>
                <a:buFontTx/>
                <a:buNone/>
                <a:tabLst/>
                <a:defRPr/>
              </a:pPr>
              <a:t>102</a:t>
            </a:fld>
            <a:endParaRPr kumimoji="0" lang="en-CA" sz="1700" b="0" i="0" u="none" strike="noStrike" kern="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5436319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7201138-DA97-4D10-8B12-9F5DC6B7BDB0}"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103</a:t>
            </a:fld>
            <a:endParaRPr kumimoji="0" lang="en-US" sz="1200" b="0"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06455962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002D97F-4AAD-4A8D-882D-E5A3791BCE30}" type="slidenum">
              <a:rPr lang="en-US" smtClean="0"/>
              <a:t>104</a:t>
            </a:fld>
            <a:endParaRPr lang="en-US" dirty="0"/>
          </a:p>
        </p:txBody>
      </p:sp>
    </p:spTree>
    <p:extLst>
      <p:ext uri="{BB962C8B-B14F-4D97-AF65-F5344CB8AC3E}">
        <p14:creationId xmlns:p14="http://schemas.microsoft.com/office/powerpoint/2010/main" val="19226789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FA0038-7055-434C-B6C4-B8C69565C600}" type="slidenum">
              <a:rPr lang="en-US" smtClean="0"/>
              <a:t>105</a:t>
            </a:fld>
            <a:endParaRPr lang="en-US"/>
          </a:p>
        </p:txBody>
      </p:sp>
    </p:spTree>
    <p:extLst>
      <p:ext uri="{BB962C8B-B14F-4D97-AF65-F5344CB8AC3E}">
        <p14:creationId xmlns:p14="http://schemas.microsoft.com/office/powerpoint/2010/main" val="1300259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Back to our process questions – once we know the Corps has geographic authority, we need to know if there are regulated activities. </a:t>
            </a:r>
          </a:p>
        </p:txBody>
      </p:sp>
      <p:sp>
        <p:nvSpPr>
          <p:cNvPr id="4" name="Slide Number Placeholder 3"/>
          <p:cNvSpPr>
            <a:spLocks noGrp="1"/>
          </p:cNvSpPr>
          <p:nvPr>
            <p:ph type="sldNum" sz="quarter" idx="5"/>
          </p:nvPr>
        </p:nvSpPr>
        <p:spPr/>
        <p:txBody>
          <a:bodyPr/>
          <a:lstStyle/>
          <a:p>
            <a:fld id="{BC3A86D8-1D95-4DFF-A26B-8F86AC3AC58E}" type="slidenum">
              <a:rPr lang="en-US" smtClean="0"/>
              <a:t>12</a:t>
            </a:fld>
            <a:endParaRPr lang="en-US" dirty="0"/>
          </a:p>
        </p:txBody>
      </p:sp>
    </p:spTree>
    <p:extLst>
      <p:ext uri="{BB962C8B-B14F-4D97-AF65-F5344CB8AC3E}">
        <p14:creationId xmlns:p14="http://schemas.microsoft.com/office/powerpoint/2010/main" val="41667324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3A86D8-1D95-4DFF-A26B-8F86AC3AC58E}" type="slidenum">
              <a:rPr lang="en-US" smtClean="0"/>
              <a:t>13</a:t>
            </a:fld>
            <a:endParaRPr lang="en-US" dirty="0"/>
          </a:p>
        </p:txBody>
      </p:sp>
    </p:spTree>
    <p:extLst>
      <p:ext uri="{BB962C8B-B14F-4D97-AF65-F5344CB8AC3E}">
        <p14:creationId xmlns:p14="http://schemas.microsoft.com/office/powerpoint/2010/main" val="26791235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some activities that are not regulated.</a:t>
            </a:r>
          </a:p>
          <a:p>
            <a:endParaRPr lang="en-US" dirty="0"/>
          </a:p>
          <a:p>
            <a:r>
              <a:rPr lang="en-US" dirty="0"/>
              <a:t>Section 404 also defines a few activities which are exempt from permitting requirements. The most relevant are:</a:t>
            </a:r>
          </a:p>
        </p:txBody>
      </p:sp>
      <p:sp>
        <p:nvSpPr>
          <p:cNvPr id="4" name="Slide Number Placeholder 3"/>
          <p:cNvSpPr>
            <a:spLocks noGrp="1"/>
          </p:cNvSpPr>
          <p:nvPr>
            <p:ph type="sldNum" sz="quarter" idx="5"/>
          </p:nvPr>
        </p:nvSpPr>
        <p:spPr/>
        <p:txBody>
          <a:bodyPr/>
          <a:lstStyle/>
          <a:p>
            <a:fld id="{BC3A86D8-1D95-4DFF-A26B-8F86AC3AC58E}" type="slidenum">
              <a:rPr lang="en-US" smtClean="0"/>
              <a:t>14</a:t>
            </a:fld>
            <a:endParaRPr lang="en-US" dirty="0"/>
          </a:p>
        </p:txBody>
      </p:sp>
    </p:spTree>
    <p:extLst>
      <p:ext uri="{BB962C8B-B14F-4D97-AF65-F5344CB8AC3E}">
        <p14:creationId xmlns:p14="http://schemas.microsoft.com/office/powerpoint/2010/main" val="2468135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we answered both questions “yes” then a Section 404 permit is required and we have to determine what type is most appropriate.</a:t>
            </a:r>
          </a:p>
        </p:txBody>
      </p:sp>
      <p:sp>
        <p:nvSpPr>
          <p:cNvPr id="4" name="Slide Number Placeholder 3"/>
          <p:cNvSpPr>
            <a:spLocks noGrp="1"/>
          </p:cNvSpPr>
          <p:nvPr>
            <p:ph type="sldNum" sz="quarter" idx="5"/>
          </p:nvPr>
        </p:nvSpPr>
        <p:spPr/>
        <p:txBody>
          <a:bodyPr/>
          <a:lstStyle/>
          <a:p>
            <a:fld id="{BC3A86D8-1D95-4DFF-A26B-8F86AC3AC58E}" type="slidenum">
              <a:rPr lang="en-US" smtClean="0"/>
              <a:t>15</a:t>
            </a:fld>
            <a:endParaRPr lang="en-US" dirty="0"/>
          </a:p>
        </p:txBody>
      </p:sp>
    </p:spTree>
    <p:extLst>
      <p:ext uri="{BB962C8B-B14F-4D97-AF65-F5344CB8AC3E}">
        <p14:creationId xmlns:p14="http://schemas.microsoft.com/office/powerpoint/2010/main" val="2457567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8.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0.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0.xml"/></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0.xml"/></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0.xml"/></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0.xml"/></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0.xml"/></Relationships>
</file>

<file path=ppt/slideLayouts/_rels/slideLayout20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0.xml"/></Relationships>
</file>

<file path=ppt/slideLayouts/_rels/slideLayout20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0.xml"/></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0.xml"/></Relationships>
</file>

<file path=ppt/slideLayouts/_rels/slideLayout20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0.xml"/></Relationships>
</file>

<file path=ppt/slideLayouts/_rels/slideLayout20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0.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1.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1.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1.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1.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1.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1.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1.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3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1.xml"/></Relationships>
</file>

<file path=ppt/slideLayouts/_rels/slideLayout23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23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2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23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1.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1.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1.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1.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5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1.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1.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1.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6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6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26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1.xml"/></Relationships>
</file>

<file path=ppt/slideLayouts/_rels/slideLayout26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27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27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27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2.xml"/></Relationships>
</file>

<file path=ppt/slideLayouts/_rels/slideLayout27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27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27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27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28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28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2.xml"/></Relationships>
</file>

<file path=ppt/slideLayouts/_rels/slideLayout28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2.xml"/></Relationships>
</file>

<file path=ppt/slideLayouts/_rels/slideLayout28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28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2.xml"/></Relationships>
</file>

<file path=ppt/slideLayouts/_rels/slideLayout28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28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28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2.xml"/></Relationships>
</file>

<file path=ppt/slideLayouts/_rels/slideLayout28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29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29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29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29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29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29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29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2.xml"/></Relationships>
</file>

<file path=ppt/slideLayouts/_rels/slideLayout29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2.xml"/></Relationships>
</file>

<file path=ppt/slideLayouts/_rels/slideLayout29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2.xml"/></Relationships>
</file>

<file path=ppt/slideLayouts/_rels/slideLayout30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30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30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2.xml"/></Relationships>
</file>

<file path=ppt/slideLayouts/_rels/slideLayout30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30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30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30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30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30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3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2.xml"/></Relationships>
</file>

<file path=ppt/slideLayouts/_rels/slideLayout3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2.xml"/></Relationships>
</file>

<file path=ppt/slideLayouts/_rels/slideLayout31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3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2.xml"/></Relationships>
</file>

<file path=ppt/slideLayouts/_rels/slideLayout31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3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3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2.xml"/></Relationships>
</file>

<file path=ppt/slideLayouts/_rels/slideLayout31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3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3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32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3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32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3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2.xml"/></Relationships>
</file>

<file path=ppt/slideLayouts/_rels/slideLayout3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2.xml"/></Relationships>
</file>

<file path=ppt/slideLayouts/_rels/slideLayout3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2.xml"/></Relationships>
</file>

<file path=ppt/slideLayouts/_rels/slideLayout32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2.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14.xml"/></Relationships>
</file>

<file path=ppt/slideLayouts/_rels/slideLayout34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14.xml"/></Relationships>
</file>

<file path=ppt/slideLayouts/_rels/slideLayout34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4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14.xml"/></Relationships>
</file>

<file path=ppt/slideLayouts/_rels/slideLayout34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14.xml"/></Relationships>
</file>

<file path=ppt/slideLayouts/_rels/slideLayout34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4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4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14.xml"/></Relationships>
</file>

<file path=ppt/slideLayouts/_rels/slideLayout35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14.xml"/></Relationships>
</file>

<file path=ppt/slideLayouts/_rels/slideLayout35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14.xml"/></Relationships>
</file>

<file path=ppt/slideLayouts/_rels/slideLayout35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5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35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35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14.xml"/></Relationships>
</file>

<file path=ppt/slideLayouts/_rels/slideLayout35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35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14.xml"/></Relationships>
</file>

<file path=ppt/slideLayouts/_rels/slideLayout35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14.xml"/></Relationships>
</file>

<file path=ppt/slideLayouts/_rels/slideLayout36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14.xml"/></Relationships>
</file>

<file path=ppt/slideLayouts/_rels/slideLayout36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6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6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6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14.xml"/></Relationships>
</file>

<file path=ppt/slideLayouts/_rels/slideLayout36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14.xml"/></Relationships>
</file>

<file path=ppt/slideLayouts/_rels/slideLayout36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14.xml"/></Relationships>
</file>

<file path=ppt/slideLayouts/_rels/slideLayout36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6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37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14.xml"/></Relationships>
</file>

<file path=ppt/slideLayouts/_rels/slideLayout37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37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14.xml"/></Relationships>
</file>

<file path=ppt/slideLayouts/_rels/slideLayout37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7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14.xml"/></Relationships>
</file>

<file path=ppt/slideLayouts/_rels/slideLayout37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14.xml"/></Relationships>
</file>

<file path=ppt/slideLayouts/_rels/slideLayout37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7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7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14.xml"/></Relationships>
</file>

<file path=ppt/slideLayouts/_rels/slideLayout38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14.xml"/></Relationships>
</file>

<file path=ppt/slideLayouts/_rels/slideLayout38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14.xml"/></Relationships>
</file>

<file path=ppt/slideLayouts/_rels/slideLayout38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8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38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38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14.xml"/></Relationships>
</file>

<file path=ppt/slideLayouts/_rels/slideLayout38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38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14.xml"/></Relationships>
</file>

<file path=ppt/slideLayouts/_rels/slideLayout38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14.xml"/></Relationships>
</file>

<file path=ppt/slideLayouts/_rels/slideLayout39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14.xml"/></Relationships>
</file>

<file path=ppt/slideLayouts/_rels/slideLayout39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9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9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9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14.xml"/></Relationships>
</file>

<file path=ppt/slideLayouts/_rels/slideLayout39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14.xml"/></Relationships>
</file>

<file path=ppt/slideLayouts/_rels/slideLayout39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14.xml"/></Relationships>
</file>

<file path=ppt/slideLayouts/_rels/slideLayout39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4.xml"/></Relationships>
</file>

<file path=ppt/slideLayouts/_rels/slideLayout39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40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14.xml"/></Relationships>
</file>

<file path=ppt/slideLayouts/_rels/slideLayout40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C718C8BC-3817-BA43-A697-C0F8A79E64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397117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501760378"/>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
        <p:nvSpPr>
          <p:cNvPr id="3" name="TextBox 2">
            <a:extLst>
              <a:ext uri="{FF2B5EF4-FFF2-40B4-BE49-F238E27FC236}">
                <a16:creationId xmlns:a16="http://schemas.microsoft.com/office/drawing/2014/main" id="{2BA9C1D8-06A5-3CF2-8FFF-D157FCBDA838}"/>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27DC6927-6328-54A3-652D-C2A424EB7FFA}"/>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38524690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4" name="TextBox 3">
            <a:extLst>
              <a:ext uri="{FF2B5EF4-FFF2-40B4-BE49-F238E27FC236}">
                <a16:creationId xmlns:a16="http://schemas.microsoft.com/office/drawing/2014/main" id="{630BD048-B218-74A4-3C87-05F3F4A8C071}"/>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5" name="TextBox 4">
            <a:extLst>
              <a:ext uri="{FF2B5EF4-FFF2-40B4-BE49-F238E27FC236}">
                <a16:creationId xmlns:a16="http://schemas.microsoft.com/office/drawing/2014/main" id="{3DB49293-9868-09DD-39EF-161AEFC63792}"/>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18358085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2" name="TextBox 1">
            <a:extLst>
              <a:ext uri="{FF2B5EF4-FFF2-40B4-BE49-F238E27FC236}">
                <a16:creationId xmlns:a16="http://schemas.microsoft.com/office/drawing/2014/main" id="{C4E397FB-1BD3-B604-0055-B801B36980F1}"/>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 name="TextBox 3">
            <a:extLst>
              <a:ext uri="{FF2B5EF4-FFF2-40B4-BE49-F238E27FC236}">
                <a16:creationId xmlns:a16="http://schemas.microsoft.com/office/drawing/2014/main" id="{F89B0BD2-2241-1984-EDA5-DF47FC1C5535}"/>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89772597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TextBox 6">
            <a:extLst>
              <a:ext uri="{FF2B5EF4-FFF2-40B4-BE49-F238E27FC236}">
                <a16:creationId xmlns:a16="http://schemas.microsoft.com/office/drawing/2014/main" id="{6B1A8707-5D07-168E-A660-71E24684D34A}"/>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8" name="TextBox 7">
            <a:extLst>
              <a:ext uri="{FF2B5EF4-FFF2-40B4-BE49-F238E27FC236}">
                <a16:creationId xmlns:a16="http://schemas.microsoft.com/office/drawing/2014/main" id="{226D763A-45F5-16E1-3837-E3A03BFB0CE1}"/>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414510271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3" name="TextBox 2">
            <a:extLst>
              <a:ext uri="{FF2B5EF4-FFF2-40B4-BE49-F238E27FC236}">
                <a16:creationId xmlns:a16="http://schemas.microsoft.com/office/drawing/2014/main" id="{69DD5BFE-D25D-8741-ADAE-C79A9ECF903E}"/>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 name="TextBox 3">
            <a:extLst>
              <a:ext uri="{FF2B5EF4-FFF2-40B4-BE49-F238E27FC236}">
                <a16:creationId xmlns:a16="http://schemas.microsoft.com/office/drawing/2014/main" id="{2118CA89-9EB2-83A5-C690-ED0F196E89C9}"/>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 Placeholder 3">
            <a:extLst>
              <a:ext uri="{FF2B5EF4-FFF2-40B4-BE49-F238E27FC236}">
                <a16:creationId xmlns:a16="http://schemas.microsoft.com/office/drawing/2014/main" id="{DF92E724-FB8E-DBF9-9C01-321A41DCF83B}"/>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5087945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2" name="TextBox 1">
            <a:extLst>
              <a:ext uri="{FF2B5EF4-FFF2-40B4-BE49-F238E27FC236}">
                <a16:creationId xmlns:a16="http://schemas.microsoft.com/office/drawing/2014/main" id="{D65A919C-BB57-C85E-D512-91C2F36D8E3C}"/>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9F43E06D-00DD-5633-AC95-2BB934291B12}"/>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7" name="Text Placeholder 3">
            <a:extLst>
              <a:ext uri="{FF2B5EF4-FFF2-40B4-BE49-F238E27FC236}">
                <a16:creationId xmlns:a16="http://schemas.microsoft.com/office/drawing/2014/main" id="{178FC1A7-865F-04A4-DEDA-753B0AAD0B77}"/>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644205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2" name="TextBox 1">
            <a:extLst>
              <a:ext uri="{FF2B5EF4-FFF2-40B4-BE49-F238E27FC236}">
                <a16:creationId xmlns:a16="http://schemas.microsoft.com/office/drawing/2014/main" id="{6601B32B-620F-5F12-C780-5B24254CA8D4}"/>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D4C974F1-8C7E-A3AA-CFB8-4D1931322188}"/>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7" name="Text Placeholder 3">
            <a:extLst>
              <a:ext uri="{FF2B5EF4-FFF2-40B4-BE49-F238E27FC236}">
                <a16:creationId xmlns:a16="http://schemas.microsoft.com/office/drawing/2014/main" id="{4F1F7A21-0DBA-C465-E0AA-72DD009C817B}"/>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104130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3" name="TextBox 2">
            <a:extLst>
              <a:ext uri="{FF2B5EF4-FFF2-40B4-BE49-F238E27FC236}">
                <a16:creationId xmlns:a16="http://schemas.microsoft.com/office/drawing/2014/main" id="{DC078E2E-5692-69A7-3932-C9B95BFB1455}"/>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7" name="TextBox 6">
            <a:extLst>
              <a:ext uri="{FF2B5EF4-FFF2-40B4-BE49-F238E27FC236}">
                <a16:creationId xmlns:a16="http://schemas.microsoft.com/office/drawing/2014/main" id="{34ACF833-FF07-52A0-1A00-9B26C0517ACC}"/>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8" name="Text Placeholder 3">
            <a:extLst>
              <a:ext uri="{FF2B5EF4-FFF2-40B4-BE49-F238E27FC236}">
                <a16:creationId xmlns:a16="http://schemas.microsoft.com/office/drawing/2014/main" id="{150C02F4-0DF1-F443-5C88-4EA1D8A61E60}"/>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570294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5" name="TextBox 4">
            <a:extLst>
              <a:ext uri="{FF2B5EF4-FFF2-40B4-BE49-F238E27FC236}">
                <a16:creationId xmlns:a16="http://schemas.microsoft.com/office/drawing/2014/main" id="{F607A8A6-FDF1-80E7-F46D-BC408816EE42}"/>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E4982A8D-99E5-0832-4DAF-99DAD01113E7}"/>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9" name="Text Placeholder 3">
            <a:extLst>
              <a:ext uri="{FF2B5EF4-FFF2-40B4-BE49-F238E27FC236}">
                <a16:creationId xmlns:a16="http://schemas.microsoft.com/office/drawing/2014/main" id="{F679BBB8-117C-A6C5-51B9-0962CFEA68C3}"/>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636804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3093E-F997-9C1A-6F41-94195AEDCE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D6622E9-B548-9861-17FE-B80B6A60E3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0552F3AF-A319-231F-545F-18799EF83E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32B70C4-3999-81B3-9B74-C670362B9650}"/>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5EF19D12-2F54-317E-96F3-9AAA761DFA05}"/>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404025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2802872667"/>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62A64504-0669-5CF0-805D-174C1EFD60F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3675707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E4B1084-AF70-E7DA-2842-9FB9FFF0804B}"/>
              </a:ext>
            </a:extLst>
          </p:cNvPr>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236817793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150843740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1439278527"/>
      </p:ext>
    </p:extLst>
  </p:cSld>
  <p:clrMapOvr>
    <a:masterClrMapping/>
  </p:clrMapOvr>
  <p:extLst>
    <p:ext uri="{DCECCB84-F9BA-43D5-87BE-67443E8EF086}">
      <p15:sldGuideLst xmlns:p15="http://schemas.microsoft.com/office/powerpoint/2012/main"/>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Tree>
    <p:extLst>
      <p:ext uri="{BB962C8B-B14F-4D97-AF65-F5344CB8AC3E}">
        <p14:creationId xmlns:p14="http://schemas.microsoft.com/office/powerpoint/2010/main" val="299873838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2" name="Title 1"/>
          <p:cNvSpPr>
            <a:spLocks noGrp="1"/>
          </p:cNvSpPr>
          <p:nvPr>
            <p:ph type="title"/>
          </p:nvPr>
        </p:nvSpPr>
        <p:spPr/>
        <p:txBody>
          <a:bodyPr/>
          <a:lstStyle/>
          <a:p>
            <a:r>
              <a:rPr lang="en-US" dirty="0"/>
              <a:t>Click to edit Master title style</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Tree>
    <p:extLst>
      <p:ext uri="{BB962C8B-B14F-4D97-AF65-F5344CB8AC3E}">
        <p14:creationId xmlns:p14="http://schemas.microsoft.com/office/powerpoint/2010/main" val="52411938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233171661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262468487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2024212555"/>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1978226686"/>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1736588705"/>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2049539758"/>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3877110228"/>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31499288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58753715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AA3CD5E4-A5C4-AFB4-80AA-82539154DD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5164315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097512708"/>
      </p:ext>
    </p:extLst>
  </p:cSld>
  <p:clrMapOvr>
    <a:masterClrMapping/>
  </p:clrMapOvr>
  <p:hf hdr="0" dt="0"/>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679205202"/>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365763881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35299516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959011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7AD23EB7-47BD-A421-AD32-BA7882ED264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5524163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117509264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50425440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30026797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75316082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57210536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12185524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645311004"/>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62A64504-0669-5CF0-805D-174C1EFD60F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4728701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E4B1084-AF70-E7DA-2842-9FB9FFF0804B}"/>
              </a:ext>
            </a:extLst>
          </p:cNvPr>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276890965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34731682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843343710"/>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1433027956"/>
      </p:ext>
    </p:extLst>
  </p:cSld>
  <p:clrMapOvr>
    <a:masterClrMapping/>
  </p:clrMapOvr>
  <p:extLst>
    <p:ext uri="{DCECCB84-F9BA-43D5-87BE-67443E8EF086}">
      <p15:sldGuideLst xmlns:p15="http://schemas.microsoft.com/office/powerpoint/2012/main"/>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Tree>
    <p:extLst>
      <p:ext uri="{BB962C8B-B14F-4D97-AF65-F5344CB8AC3E}">
        <p14:creationId xmlns:p14="http://schemas.microsoft.com/office/powerpoint/2010/main" val="401107571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2" name="Title 1"/>
          <p:cNvSpPr>
            <a:spLocks noGrp="1"/>
          </p:cNvSpPr>
          <p:nvPr>
            <p:ph type="title"/>
          </p:nvPr>
        </p:nvSpPr>
        <p:spPr/>
        <p:txBody>
          <a:bodyPr/>
          <a:lstStyle/>
          <a:p>
            <a:r>
              <a:rPr lang="en-US" dirty="0"/>
              <a:t>Click to edit Master title style</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Tree>
    <p:extLst>
      <p:ext uri="{BB962C8B-B14F-4D97-AF65-F5344CB8AC3E}">
        <p14:creationId xmlns:p14="http://schemas.microsoft.com/office/powerpoint/2010/main" val="3840043144"/>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1974793662"/>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18507183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3643622679"/>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3113828859"/>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3473439702"/>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779318526"/>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0809019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0"/>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7B0D9059-3C9E-5AFD-2A32-2874C4FC4C5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5126922"/>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40696103"/>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AA3CD5E4-A5C4-AFB4-80AA-82539154DD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039457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8037867"/>
      </p:ext>
    </p:extLst>
  </p:cSld>
  <p:clrMapOvr>
    <a:masterClrMapping/>
  </p:clrMapOvr>
  <p:hf hdr="0" dt="0"/>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597040928"/>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117613438"/>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1314141392"/>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406925604"/>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45072710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611203052"/>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867766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993319496"/>
      </p:ext>
    </p:extLst>
  </p:cSld>
  <p:clrMapOvr>
    <a:masterClrMapping/>
  </p:clrMapOvr>
  <p:hf hdr="0" dt="0"/>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8815689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082985024"/>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29640608"/>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601289768"/>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Chart Color Layout">
    <p:spTree>
      <p:nvGrpSpPr>
        <p:cNvPr id="1" name=""/>
        <p:cNvGrpSpPr/>
        <p:nvPr/>
      </p:nvGrpSpPr>
      <p:grpSpPr>
        <a:xfrm>
          <a:off x="0" y="0"/>
          <a:ext cx="0" cy="0"/>
          <a:chOff x="0" y="0"/>
          <a:chExt cx="0" cy="0"/>
        </a:xfrm>
      </p:grpSpPr>
      <p:sp>
        <p:nvSpPr>
          <p:cNvPr id="10" name="Chart Placeholder 9"/>
          <p:cNvSpPr>
            <a:spLocks noGrp="1"/>
          </p:cNvSpPr>
          <p:nvPr>
            <p:ph type="chart" sz="quarter" idx="12"/>
          </p:nvPr>
        </p:nvSpPr>
        <p:spPr>
          <a:xfrm>
            <a:off x="266700" y="1028700"/>
            <a:ext cx="11658599" cy="5600700"/>
          </a:xfrm>
        </p:spPr>
        <p:txBody>
          <a:bodyPr/>
          <a:lstStyle/>
          <a:p>
            <a:endParaRPr lang="en-US" dirty="0"/>
          </a:p>
        </p:txBody>
      </p:sp>
      <p:sp>
        <p:nvSpPr>
          <p:cNvPr id="3" name="Date Placeholder 2">
            <a:extLst>
              <a:ext uri="{FF2B5EF4-FFF2-40B4-BE49-F238E27FC236}">
                <a16:creationId xmlns:a16="http://schemas.microsoft.com/office/drawing/2014/main" id="{A3619AFA-4A38-490D-A5F0-BADCBB95D733}"/>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64AB4267-87B5-4161-84B6-F192661295C3}"/>
              </a:ext>
            </a:extLst>
          </p:cNvPr>
          <p:cNvSpPr>
            <a:spLocks noGrp="1"/>
          </p:cNvSpPr>
          <p:nvPr>
            <p:ph type="ftr" sz="quarter" idx="14"/>
          </p:nvPr>
        </p:nvSpPr>
        <p:spPr/>
        <p:txBody>
          <a:bodyPr/>
          <a:lstStyle/>
          <a:p>
            <a:endParaRPr lang="en-US" dirty="0"/>
          </a:p>
        </p:txBody>
      </p:sp>
      <p:sp>
        <p:nvSpPr>
          <p:cNvPr id="6" name="Title 5">
            <a:extLst>
              <a:ext uri="{FF2B5EF4-FFF2-40B4-BE49-F238E27FC236}">
                <a16:creationId xmlns:a16="http://schemas.microsoft.com/office/drawing/2014/main" id="{1FDFC77C-D990-FC23-7F32-24231C7AF06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84115466"/>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Reference ONLY">
    <p:bg>
      <p:bgPr>
        <a:solidFill>
          <a:schemeClr val="tx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4510689-FF1B-863B-E08A-0D6B1DD61503}"/>
              </a:ext>
            </a:extLst>
          </p:cNvPr>
          <p:cNvPicPr>
            <a:picLocks noChangeAspect="1"/>
          </p:cNvPicPr>
          <p:nvPr userDrawn="1"/>
        </p:nvPicPr>
        <p:blipFill>
          <a:blip r:embed="rId2"/>
          <a:stretch>
            <a:fillRect/>
          </a:stretch>
        </p:blipFill>
        <p:spPr>
          <a:xfrm>
            <a:off x="934316" y="10952"/>
            <a:ext cx="10286134" cy="6847048"/>
          </a:xfrm>
          <a:prstGeom prst="rect">
            <a:avLst/>
          </a:prstGeom>
        </p:spPr>
      </p:pic>
    </p:spTree>
    <p:extLst>
      <p:ext uri="{BB962C8B-B14F-4D97-AF65-F5344CB8AC3E}">
        <p14:creationId xmlns:p14="http://schemas.microsoft.com/office/powerpoint/2010/main" val="3981107559"/>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657AA7F-BE72-4467-897E-7A302F46504F}" type="datetimeFigureOut">
              <a:rPr lang="en-US" smtClean="0"/>
              <a:t>1/28/2025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747434-7036-48DB-A148-6B3D8EE75CDA}"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8956730"/>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657AA7F-BE72-4467-897E-7A302F46504F}" type="datetimeFigureOut">
              <a:rPr lang="en-US" smtClean="0"/>
              <a:t>1/28/2025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424075810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657AA7F-BE72-4467-897E-7A302F46504F}" type="datetimeFigureOut">
              <a:rPr lang="en-US" smtClean="0"/>
              <a:t>1/28/2025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747434-7036-48DB-A148-6B3D8EE75CDA}"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0850265"/>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657AA7F-BE72-4467-897E-7A302F46504F}" type="datetimeFigureOut">
              <a:rPr lang="en-US" smtClean="0"/>
              <a:t>1/28/2025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30563403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20000"/>
            <a:lumOff val="8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783085031"/>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657AA7F-BE72-4467-897E-7A302F46504F}" type="datetimeFigureOut">
              <a:rPr lang="en-US" smtClean="0"/>
              <a:t>1/28/2025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1482572537"/>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657AA7F-BE72-4467-897E-7A302F46504F}" type="datetimeFigureOut">
              <a:rPr lang="en-US" smtClean="0"/>
              <a:t>1/28/2025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1398127434"/>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3657AA7F-BE72-4467-897E-7A302F46504F}" type="datetimeFigureOut">
              <a:rPr lang="en-US" smtClean="0"/>
              <a:t>1/28/2025</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1750062218"/>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657AA7F-BE72-4467-897E-7A302F46504F}" type="datetimeFigureOut">
              <a:rPr lang="en-US" smtClean="0"/>
              <a:t>1/28/2025</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5747434-7036-48DB-A148-6B3D8EE75CDA}" type="slidenum">
              <a:rPr lang="en-US" smtClean="0"/>
              <a:t>‹#›</a:t>
            </a:fld>
            <a:endParaRPr lang="en-US"/>
          </a:p>
        </p:txBody>
      </p:sp>
    </p:spTree>
    <p:extLst>
      <p:ext uri="{BB962C8B-B14F-4D97-AF65-F5344CB8AC3E}">
        <p14:creationId xmlns:p14="http://schemas.microsoft.com/office/powerpoint/2010/main" val="749613930"/>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657AA7F-BE72-4467-897E-7A302F46504F}" type="datetimeFigureOut">
              <a:rPr lang="en-US" smtClean="0"/>
              <a:t>1/28/2025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165806358"/>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657AA7F-BE72-4467-897E-7A302F46504F}" type="datetimeFigureOut">
              <a:rPr lang="en-US" smtClean="0"/>
              <a:t>1/28/2025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336183827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657AA7F-BE72-4467-897E-7A302F46504F}" type="datetimeFigureOut">
              <a:rPr lang="en-US" smtClean="0"/>
              <a:t>1/28/2025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96322526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2">
            <a:extLst>
              <a:ext uri="{FF2B5EF4-FFF2-40B4-BE49-F238E27FC236}">
                <a16:creationId xmlns:a16="http://schemas.microsoft.com/office/drawing/2014/main" id="{5B19C747-BA82-5D0D-DFAC-A0A30695620E}"/>
              </a:ext>
            </a:extLst>
          </p:cNvPr>
          <p:cNvSpPr>
            <a:spLocks noGrp="1" noChangeArrowheads="1"/>
          </p:cNvSpPr>
          <p:nvPr>
            <p:ph type="sldNum" sz="quarter" idx="10"/>
          </p:nvPr>
        </p:nvSpPr>
        <p:spPr>
          <a:ln/>
        </p:spPr>
        <p:txBody>
          <a:bodyPr/>
          <a:lstStyle>
            <a:lvl1pPr>
              <a:defRPr/>
            </a:lvl1pPr>
          </a:lstStyle>
          <a:p>
            <a:pPr>
              <a:defRPr/>
            </a:pPr>
            <a:fld id="{B8DF8B9F-B0F6-4A3E-A105-8A46BF0953A4}" type="slidenum">
              <a:rPr lang="en-US" altLang="en-US"/>
              <a:pPr>
                <a:defRPr/>
              </a:pPr>
              <a:t>‹#›</a:t>
            </a:fld>
            <a:endParaRPr lang="en-US" altLang="en-US"/>
          </a:p>
        </p:txBody>
      </p:sp>
    </p:spTree>
    <p:extLst>
      <p:ext uri="{BB962C8B-B14F-4D97-AF65-F5344CB8AC3E}">
        <p14:creationId xmlns:p14="http://schemas.microsoft.com/office/powerpoint/2010/main" val="1128670281"/>
      </p:ext>
    </p:extLst>
  </p:cSld>
  <p:clrMapOvr>
    <a:masterClrMapping/>
  </p:clrMapOvr>
  <p:transition>
    <p:cove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2">
            <a:extLst>
              <a:ext uri="{FF2B5EF4-FFF2-40B4-BE49-F238E27FC236}">
                <a16:creationId xmlns:a16="http://schemas.microsoft.com/office/drawing/2014/main" id="{27D6C845-0D54-B329-4A99-02D5F64E1396}"/>
              </a:ext>
            </a:extLst>
          </p:cNvPr>
          <p:cNvSpPr>
            <a:spLocks noGrp="1" noChangeArrowheads="1"/>
          </p:cNvSpPr>
          <p:nvPr>
            <p:ph type="sldNum" sz="quarter" idx="10"/>
          </p:nvPr>
        </p:nvSpPr>
        <p:spPr>
          <a:ln/>
        </p:spPr>
        <p:txBody>
          <a:bodyPr/>
          <a:lstStyle>
            <a:lvl1pPr>
              <a:defRPr/>
            </a:lvl1pPr>
          </a:lstStyle>
          <a:p>
            <a:pPr>
              <a:defRPr/>
            </a:pPr>
            <a:fld id="{2A826A36-83A8-4A87-B4AA-2B5F26A79914}" type="slidenum">
              <a:rPr lang="en-US" altLang="en-US"/>
              <a:pPr>
                <a:defRPr/>
              </a:pPr>
              <a:t>‹#›</a:t>
            </a:fld>
            <a:endParaRPr lang="en-US" altLang="en-US"/>
          </a:p>
        </p:txBody>
      </p:sp>
    </p:spTree>
    <p:extLst>
      <p:ext uri="{BB962C8B-B14F-4D97-AF65-F5344CB8AC3E}">
        <p14:creationId xmlns:p14="http://schemas.microsoft.com/office/powerpoint/2010/main" val="166804950"/>
      </p:ext>
    </p:extLst>
  </p:cSld>
  <p:clrMapOvr>
    <a:masterClrMapping/>
  </p:clrMapOvr>
  <p:transition>
    <p:cove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319" y="4406901"/>
            <a:ext cx="103632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319"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2">
            <a:extLst>
              <a:ext uri="{FF2B5EF4-FFF2-40B4-BE49-F238E27FC236}">
                <a16:creationId xmlns:a16="http://schemas.microsoft.com/office/drawing/2014/main" id="{98C059DC-E82D-B237-2980-A0B2B6B8924F}"/>
              </a:ext>
            </a:extLst>
          </p:cNvPr>
          <p:cNvSpPr>
            <a:spLocks noGrp="1" noChangeArrowheads="1"/>
          </p:cNvSpPr>
          <p:nvPr>
            <p:ph type="sldNum" sz="quarter" idx="10"/>
          </p:nvPr>
        </p:nvSpPr>
        <p:spPr>
          <a:ln/>
        </p:spPr>
        <p:txBody>
          <a:bodyPr/>
          <a:lstStyle>
            <a:lvl1pPr>
              <a:defRPr/>
            </a:lvl1pPr>
          </a:lstStyle>
          <a:p>
            <a:pPr>
              <a:defRPr/>
            </a:pPr>
            <a:fld id="{06D57902-C1ED-4606-8014-B3CBD84168F4}" type="slidenum">
              <a:rPr lang="en-US" altLang="en-US"/>
              <a:pPr>
                <a:defRPr/>
              </a:pPr>
              <a:t>‹#›</a:t>
            </a:fld>
            <a:endParaRPr lang="en-US" altLang="en-US"/>
          </a:p>
        </p:txBody>
      </p:sp>
    </p:spTree>
    <p:extLst>
      <p:ext uri="{BB962C8B-B14F-4D97-AF65-F5344CB8AC3E}">
        <p14:creationId xmlns:p14="http://schemas.microsoft.com/office/powerpoint/2010/main" val="421925210"/>
      </p:ext>
    </p:extLst>
  </p:cSld>
  <p:clrMapOvr>
    <a:masterClrMapping/>
  </p:clrMapOvr>
  <p:transition>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926563393"/>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39615" y="1571626"/>
            <a:ext cx="4878682"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98920" y="1571626"/>
            <a:ext cx="4878681"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2">
            <a:extLst>
              <a:ext uri="{FF2B5EF4-FFF2-40B4-BE49-F238E27FC236}">
                <a16:creationId xmlns:a16="http://schemas.microsoft.com/office/drawing/2014/main" id="{C18E11A5-14EC-EA03-E603-1E10E1B65A05}"/>
              </a:ext>
            </a:extLst>
          </p:cNvPr>
          <p:cNvSpPr>
            <a:spLocks noGrp="1" noChangeArrowheads="1"/>
          </p:cNvSpPr>
          <p:nvPr>
            <p:ph type="sldNum" sz="quarter" idx="10"/>
          </p:nvPr>
        </p:nvSpPr>
        <p:spPr>
          <a:ln/>
        </p:spPr>
        <p:txBody>
          <a:bodyPr/>
          <a:lstStyle>
            <a:lvl1pPr>
              <a:defRPr/>
            </a:lvl1pPr>
          </a:lstStyle>
          <a:p>
            <a:pPr>
              <a:defRPr/>
            </a:pPr>
            <a:fld id="{C043A410-AE64-4349-A9D0-3C34F16F95B6}" type="slidenum">
              <a:rPr lang="en-US" altLang="en-US"/>
              <a:pPr>
                <a:defRPr/>
              </a:pPr>
              <a:t>‹#›</a:t>
            </a:fld>
            <a:endParaRPr lang="en-US" altLang="en-US"/>
          </a:p>
        </p:txBody>
      </p:sp>
    </p:spTree>
    <p:extLst>
      <p:ext uri="{BB962C8B-B14F-4D97-AF65-F5344CB8AC3E}">
        <p14:creationId xmlns:p14="http://schemas.microsoft.com/office/powerpoint/2010/main" val="2314729991"/>
      </p:ext>
    </p:extLst>
  </p:cSld>
  <p:clrMapOvr>
    <a:masterClrMapping/>
  </p:clrMapOvr>
  <p:transition>
    <p:cove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3"/>
            <a:ext cx="538668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1" y="2174875"/>
            <a:ext cx="538668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837" y="1535113"/>
            <a:ext cx="5388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837" y="2174875"/>
            <a:ext cx="5388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2">
            <a:extLst>
              <a:ext uri="{FF2B5EF4-FFF2-40B4-BE49-F238E27FC236}">
                <a16:creationId xmlns:a16="http://schemas.microsoft.com/office/drawing/2014/main" id="{B357F227-590E-D4DC-8BBE-4EE46BBA9F85}"/>
              </a:ext>
            </a:extLst>
          </p:cNvPr>
          <p:cNvSpPr>
            <a:spLocks noGrp="1" noChangeArrowheads="1"/>
          </p:cNvSpPr>
          <p:nvPr>
            <p:ph type="sldNum" sz="quarter" idx="10"/>
          </p:nvPr>
        </p:nvSpPr>
        <p:spPr>
          <a:ln/>
        </p:spPr>
        <p:txBody>
          <a:bodyPr/>
          <a:lstStyle>
            <a:lvl1pPr>
              <a:defRPr/>
            </a:lvl1pPr>
          </a:lstStyle>
          <a:p>
            <a:pPr>
              <a:defRPr/>
            </a:pPr>
            <a:fld id="{BBF1215A-2FA8-4FE8-A392-0DD2B2DC8F76}" type="slidenum">
              <a:rPr lang="en-US" altLang="en-US"/>
              <a:pPr>
                <a:defRPr/>
              </a:pPr>
              <a:t>‹#›</a:t>
            </a:fld>
            <a:endParaRPr lang="en-US" altLang="en-US"/>
          </a:p>
        </p:txBody>
      </p:sp>
    </p:spTree>
    <p:extLst>
      <p:ext uri="{BB962C8B-B14F-4D97-AF65-F5344CB8AC3E}">
        <p14:creationId xmlns:p14="http://schemas.microsoft.com/office/powerpoint/2010/main" val="4278232557"/>
      </p:ext>
    </p:extLst>
  </p:cSld>
  <p:clrMapOvr>
    <a:masterClrMapping/>
  </p:clrMapOvr>
  <p:transition>
    <p:cove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2">
            <a:extLst>
              <a:ext uri="{FF2B5EF4-FFF2-40B4-BE49-F238E27FC236}">
                <a16:creationId xmlns:a16="http://schemas.microsoft.com/office/drawing/2014/main" id="{CF2734C1-414B-8BC6-8C5D-E112DF0F91DD}"/>
              </a:ext>
            </a:extLst>
          </p:cNvPr>
          <p:cNvSpPr>
            <a:spLocks noGrp="1" noChangeArrowheads="1"/>
          </p:cNvSpPr>
          <p:nvPr>
            <p:ph type="sldNum" sz="quarter" idx="10"/>
          </p:nvPr>
        </p:nvSpPr>
        <p:spPr>
          <a:ln/>
        </p:spPr>
        <p:txBody>
          <a:bodyPr/>
          <a:lstStyle>
            <a:lvl1pPr>
              <a:defRPr/>
            </a:lvl1pPr>
          </a:lstStyle>
          <a:p>
            <a:pPr>
              <a:defRPr/>
            </a:pPr>
            <a:fld id="{08F79877-B037-4C74-94B4-2B0DC792F4AA}" type="slidenum">
              <a:rPr lang="en-US" altLang="en-US"/>
              <a:pPr>
                <a:defRPr/>
              </a:pPr>
              <a:t>‹#›</a:t>
            </a:fld>
            <a:endParaRPr lang="en-US" altLang="en-US"/>
          </a:p>
        </p:txBody>
      </p:sp>
    </p:spTree>
    <p:extLst>
      <p:ext uri="{BB962C8B-B14F-4D97-AF65-F5344CB8AC3E}">
        <p14:creationId xmlns:p14="http://schemas.microsoft.com/office/powerpoint/2010/main" val="1009367225"/>
      </p:ext>
    </p:extLst>
  </p:cSld>
  <p:clrMapOvr>
    <a:masterClrMapping/>
  </p:clrMapOvr>
  <p:transition>
    <p:cove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64638FB0-3F4E-DF41-E00F-53B767BEB30E}"/>
              </a:ext>
            </a:extLst>
          </p:cNvPr>
          <p:cNvSpPr>
            <a:spLocks noGrp="1" noChangeArrowheads="1"/>
          </p:cNvSpPr>
          <p:nvPr>
            <p:ph type="sldNum" sz="quarter" idx="10"/>
          </p:nvPr>
        </p:nvSpPr>
        <p:spPr>
          <a:ln/>
        </p:spPr>
        <p:txBody>
          <a:bodyPr/>
          <a:lstStyle>
            <a:lvl1pPr>
              <a:defRPr/>
            </a:lvl1pPr>
          </a:lstStyle>
          <a:p>
            <a:pPr>
              <a:defRPr/>
            </a:pPr>
            <a:fld id="{3B0554DD-B338-4F21-A335-D7A0FE119C4B}" type="slidenum">
              <a:rPr lang="en-US" altLang="en-US"/>
              <a:pPr>
                <a:defRPr/>
              </a:pPr>
              <a:t>‹#›</a:t>
            </a:fld>
            <a:endParaRPr lang="en-US" altLang="en-US"/>
          </a:p>
        </p:txBody>
      </p:sp>
    </p:spTree>
    <p:extLst>
      <p:ext uri="{BB962C8B-B14F-4D97-AF65-F5344CB8AC3E}">
        <p14:creationId xmlns:p14="http://schemas.microsoft.com/office/powerpoint/2010/main" val="2663387531"/>
      </p:ext>
    </p:extLst>
  </p:cSld>
  <p:clrMapOvr>
    <a:masterClrMapping/>
  </p:clrMapOvr>
  <p:transition>
    <p:cove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1319"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7675" y="273051"/>
            <a:ext cx="681472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0" y="1435101"/>
            <a:ext cx="401131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2">
            <a:extLst>
              <a:ext uri="{FF2B5EF4-FFF2-40B4-BE49-F238E27FC236}">
                <a16:creationId xmlns:a16="http://schemas.microsoft.com/office/drawing/2014/main" id="{343B6132-8186-CAB1-29D4-FAD70BAB7FDD}"/>
              </a:ext>
            </a:extLst>
          </p:cNvPr>
          <p:cNvSpPr>
            <a:spLocks noGrp="1" noChangeArrowheads="1"/>
          </p:cNvSpPr>
          <p:nvPr>
            <p:ph type="sldNum" sz="quarter" idx="10"/>
          </p:nvPr>
        </p:nvSpPr>
        <p:spPr>
          <a:ln/>
        </p:spPr>
        <p:txBody>
          <a:bodyPr/>
          <a:lstStyle>
            <a:lvl1pPr>
              <a:defRPr/>
            </a:lvl1pPr>
          </a:lstStyle>
          <a:p>
            <a:pPr>
              <a:defRPr/>
            </a:pPr>
            <a:fld id="{C4D9BFB6-C5A9-4762-A6E5-EB8F597E3496}" type="slidenum">
              <a:rPr lang="en-US" altLang="en-US"/>
              <a:pPr>
                <a:defRPr/>
              </a:pPr>
              <a:t>‹#›</a:t>
            </a:fld>
            <a:endParaRPr lang="en-US" altLang="en-US"/>
          </a:p>
        </p:txBody>
      </p:sp>
    </p:spTree>
    <p:extLst>
      <p:ext uri="{BB962C8B-B14F-4D97-AF65-F5344CB8AC3E}">
        <p14:creationId xmlns:p14="http://schemas.microsoft.com/office/powerpoint/2010/main" val="4025751692"/>
      </p:ext>
    </p:extLst>
  </p:cSld>
  <p:clrMapOvr>
    <a:masterClrMapping/>
  </p:clrMapOvr>
  <p:transition>
    <p:cove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81"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481"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481"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2">
            <a:extLst>
              <a:ext uri="{FF2B5EF4-FFF2-40B4-BE49-F238E27FC236}">
                <a16:creationId xmlns:a16="http://schemas.microsoft.com/office/drawing/2014/main" id="{322440E3-743A-C01F-E01E-C4762F2BFCBD}"/>
              </a:ext>
            </a:extLst>
          </p:cNvPr>
          <p:cNvSpPr>
            <a:spLocks noGrp="1" noChangeArrowheads="1"/>
          </p:cNvSpPr>
          <p:nvPr>
            <p:ph type="sldNum" sz="quarter" idx="10"/>
          </p:nvPr>
        </p:nvSpPr>
        <p:spPr>
          <a:ln/>
        </p:spPr>
        <p:txBody>
          <a:bodyPr/>
          <a:lstStyle>
            <a:lvl1pPr>
              <a:defRPr/>
            </a:lvl1pPr>
          </a:lstStyle>
          <a:p>
            <a:pPr>
              <a:defRPr/>
            </a:pPr>
            <a:fld id="{E7332C85-E2DA-4F5F-93F8-EA01822A79B8}" type="slidenum">
              <a:rPr lang="en-US" altLang="en-US"/>
              <a:pPr>
                <a:defRPr/>
              </a:pPr>
              <a:t>‹#›</a:t>
            </a:fld>
            <a:endParaRPr lang="en-US" altLang="en-US"/>
          </a:p>
        </p:txBody>
      </p:sp>
    </p:spTree>
    <p:extLst>
      <p:ext uri="{BB962C8B-B14F-4D97-AF65-F5344CB8AC3E}">
        <p14:creationId xmlns:p14="http://schemas.microsoft.com/office/powerpoint/2010/main" val="4027215502"/>
      </p:ext>
    </p:extLst>
  </p:cSld>
  <p:clrMapOvr>
    <a:masterClrMapping/>
  </p:clrMapOvr>
  <p:transition>
    <p:cove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2">
            <a:extLst>
              <a:ext uri="{FF2B5EF4-FFF2-40B4-BE49-F238E27FC236}">
                <a16:creationId xmlns:a16="http://schemas.microsoft.com/office/drawing/2014/main" id="{1087602D-CCB0-535C-5DD2-E0F6277AD5BB}"/>
              </a:ext>
            </a:extLst>
          </p:cNvPr>
          <p:cNvSpPr>
            <a:spLocks noGrp="1" noChangeArrowheads="1"/>
          </p:cNvSpPr>
          <p:nvPr>
            <p:ph type="sldNum" sz="quarter" idx="10"/>
          </p:nvPr>
        </p:nvSpPr>
        <p:spPr>
          <a:ln/>
        </p:spPr>
        <p:txBody>
          <a:bodyPr/>
          <a:lstStyle>
            <a:lvl1pPr>
              <a:defRPr/>
            </a:lvl1pPr>
          </a:lstStyle>
          <a:p>
            <a:pPr>
              <a:defRPr/>
            </a:pPr>
            <a:fld id="{31DC915D-9CAC-4D4C-8733-A6F350DA5128}" type="slidenum">
              <a:rPr lang="en-US" altLang="en-US"/>
              <a:pPr>
                <a:defRPr/>
              </a:pPr>
              <a:t>‹#›</a:t>
            </a:fld>
            <a:endParaRPr lang="en-US" altLang="en-US"/>
          </a:p>
        </p:txBody>
      </p:sp>
    </p:spTree>
    <p:extLst>
      <p:ext uri="{BB962C8B-B14F-4D97-AF65-F5344CB8AC3E}">
        <p14:creationId xmlns:p14="http://schemas.microsoft.com/office/powerpoint/2010/main" val="3289473666"/>
      </p:ext>
    </p:extLst>
  </p:cSld>
  <p:clrMapOvr>
    <a:masterClrMapping/>
  </p:clrMapOvr>
  <p:transition>
    <p:cove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70904" y="425450"/>
            <a:ext cx="2839156" cy="56705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3438" y="425450"/>
            <a:ext cx="8336844" cy="5670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2">
            <a:extLst>
              <a:ext uri="{FF2B5EF4-FFF2-40B4-BE49-F238E27FC236}">
                <a16:creationId xmlns:a16="http://schemas.microsoft.com/office/drawing/2014/main" id="{AF163A52-DE5C-3635-175D-6E5B94E34CFF}"/>
              </a:ext>
            </a:extLst>
          </p:cNvPr>
          <p:cNvSpPr>
            <a:spLocks noGrp="1" noChangeArrowheads="1"/>
          </p:cNvSpPr>
          <p:nvPr>
            <p:ph type="sldNum" sz="quarter" idx="10"/>
          </p:nvPr>
        </p:nvSpPr>
        <p:spPr>
          <a:ln/>
        </p:spPr>
        <p:txBody>
          <a:bodyPr/>
          <a:lstStyle>
            <a:lvl1pPr>
              <a:defRPr/>
            </a:lvl1pPr>
          </a:lstStyle>
          <a:p>
            <a:pPr>
              <a:defRPr/>
            </a:pPr>
            <a:fld id="{FA954BE8-6EE3-45D4-A25F-5B47E30A60BB}" type="slidenum">
              <a:rPr lang="en-US" altLang="en-US"/>
              <a:pPr>
                <a:defRPr/>
              </a:pPr>
              <a:t>‹#›</a:t>
            </a:fld>
            <a:endParaRPr lang="en-US" altLang="en-US"/>
          </a:p>
        </p:txBody>
      </p:sp>
    </p:spTree>
    <p:extLst>
      <p:ext uri="{BB962C8B-B14F-4D97-AF65-F5344CB8AC3E}">
        <p14:creationId xmlns:p14="http://schemas.microsoft.com/office/powerpoint/2010/main" val="584398604"/>
      </p:ext>
    </p:extLst>
  </p:cSld>
  <p:clrMapOvr>
    <a:masterClrMapping/>
  </p:clrMapOvr>
  <p:transition>
    <p:cove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3438" y="425450"/>
            <a:ext cx="11356622" cy="1143000"/>
          </a:xfrm>
        </p:spPr>
        <p:txBody>
          <a:bodyPr/>
          <a:lstStyle/>
          <a:p>
            <a:r>
              <a:rPr lang="en-US"/>
              <a:t>Click to edit Master title style</a:t>
            </a:r>
          </a:p>
        </p:txBody>
      </p:sp>
      <p:sp>
        <p:nvSpPr>
          <p:cNvPr id="3" name="ClipArt Placeholder 2"/>
          <p:cNvSpPr>
            <a:spLocks noGrp="1"/>
          </p:cNvSpPr>
          <p:nvPr>
            <p:ph type="clipArt" sz="half" idx="1"/>
          </p:nvPr>
        </p:nvSpPr>
        <p:spPr>
          <a:xfrm>
            <a:off x="1339615" y="1571626"/>
            <a:ext cx="4878682" cy="4524375"/>
          </a:xfrm>
        </p:spPr>
        <p:txBody>
          <a:bodyPr/>
          <a:lstStyle/>
          <a:p>
            <a:pPr lvl="0"/>
            <a:endParaRPr lang="en-US" noProof="0" dirty="0"/>
          </a:p>
        </p:txBody>
      </p:sp>
      <p:sp>
        <p:nvSpPr>
          <p:cNvPr id="4" name="Text Placeholder 3"/>
          <p:cNvSpPr>
            <a:spLocks noGrp="1"/>
          </p:cNvSpPr>
          <p:nvPr>
            <p:ph type="body" sz="half" idx="2"/>
          </p:nvPr>
        </p:nvSpPr>
        <p:spPr>
          <a:xfrm>
            <a:off x="6398920" y="1571626"/>
            <a:ext cx="4878681" cy="4524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2">
            <a:extLst>
              <a:ext uri="{FF2B5EF4-FFF2-40B4-BE49-F238E27FC236}">
                <a16:creationId xmlns:a16="http://schemas.microsoft.com/office/drawing/2014/main" id="{E2CF9FE3-94DD-874F-688D-023F3C0D23F7}"/>
              </a:ext>
            </a:extLst>
          </p:cNvPr>
          <p:cNvSpPr>
            <a:spLocks noGrp="1" noChangeArrowheads="1"/>
          </p:cNvSpPr>
          <p:nvPr>
            <p:ph type="sldNum" sz="quarter" idx="10"/>
          </p:nvPr>
        </p:nvSpPr>
        <p:spPr>
          <a:ln/>
        </p:spPr>
        <p:txBody>
          <a:bodyPr/>
          <a:lstStyle>
            <a:lvl1pPr>
              <a:defRPr/>
            </a:lvl1pPr>
          </a:lstStyle>
          <a:p>
            <a:pPr>
              <a:defRPr/>
            </a:pPr>
            <a:fld id="{B10CFFE1-1E10-40A6-B586-633D2DAE7F6D}" type="slidenum">
              <a:rPr lang="en-US" altLang="en-US"/>
              <a:pPr>
                <a:defRPr/>
              </a:pPr>
              <a:t>‹#›</a:t>
            </a:fld>
            <a:endParaRPr lang="en-US" altLang="en-US"/>
          </a:p>
        </p:txBody>
      </p:sp>
    </p:spTree>
    <p:extLst>
      <p:ext uri="{BB962C8B-B14F-4D97-AF65-F5344CB8AC3E}">
        <p14:creationId xmlns:p14="http://schemas.microsoft.com/office/powerpoint/2010/main" val="3669358544"/>
      </p:ext>
    </p:extLst>
  </p:cSld>
  <p:clrMapOvr>
    <a:masterClrMapping/>
  </p:clrMapOvr>
  <p:transition>
    <p:cove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3438" y="425450"/>
            <a:ext cx="11356622" cy="1143000"/>
          </a:xfrm>
        </p:spPr>
        <p:txBody>
          <a:bodyPr/>
          <a:lstStyle/>
          <a:p>
            <a:r>
              <a:rPr lang="en-US"/>
              <a:t>Click to edit Master title style</a:t>
            </a:r>
          </a:p>
        </p:txBody>
      </p:sp>
      <p:sp>
        <p:nvSpPr>
          <p:cNvPr id="3" name="Text Placeholder 2"/>
          <p:cNvSpPr>
            <a:spLocks noGrp="1"/>
          </p:cNvSpPr>
          <p:nvPr>
            <p:ph type="body" sz="half" idx="1"/>
          </p:nvPr>
        </p:nvSpPr>
        <p:spPr>
          <a:xfrm>
            <a:off x="1339615" y="1571626"/>
            <a:ext cx="4878682" cy="4524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398920" y="1571625"/>
            <a:ext cx="4878681"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398920" y="3910014"/>
            <a:ext cx="4878681" cy="218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12">
            <a:extLst>
              <a:ext uri="{FF2B5EF4-FFF2-40B4-BE49-F238E27FC236}">
                <a16:creationId xmlns:a16="http://schemas.microsoft.com/office/drawing/2014/main" id="{A4E7E149-C128-9C9D-E2ED-4565124AC094}"/>
              </a:ext>
            </a:extLst>
          </p:cNvPr>
          <p:cNvSpPr>
            <a:spLocks noGrp="1" noChangeArrowheads="1"/>
          </p:cNvSpPr>
          <p:nvPr>
            <p:ph type="sldNum" sz="quarter" idx="10"/>
          </p:nvPr>
        </p:nvSpPr>
        <p:spPr>
          <a:ln/>
        </p:spPr>
        <p:txBody>
          <a:bodyPr/>
          <a:lstStyle>
            <a:lvl1pPr>
              <a:defRPr/>
            </a:lvl1pPr>
          </a:lstStyle>
          <a:p>
            <a:pPr>
              <a:defRPr/>
            </a:pPr>
            <a:fld id="{BFC1AE04-BDD7-46F6-A1C8-F56642AE07A7}" type="slidenum">
              <a:rPr lang="en-US" altLang="en-US"/>
              <a:pPr>
                <a:defRPr/>
              </a:pPr>
              <a:t>‹#›</a:t>
            </a:fld>
            <a:endParaRPr lang="en-US" altLang="en-US"/>
          </a:p>
        </p:txBody>
      </p:sp>
    </p:spTree>
    <p:extLst>
      <p:ext uri="{BB962C8B-B14F-4D97-AF65-F5344CB8AC3E}">
        <p14:creationId xmlns:p14="http://schemas.microsoft.com/office/powerpoint/2010/main" val="3319768360"/>
      </p:ext>
    </p:extLst>
  </p:cSld>
  <p:clrMapOvr>
    <a:masterClrMapping/>
  </p:clrMapOvr>
  <p:transition>
    <p:cov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5000">
              <a:schemeClr val="tx2"/>
            </a:gs>
            <a:gs pos="90000">
              <a:schemeClr val="tx2">
                <a:alpha val="45000"/>
              </a:schemeClr>
            </a:gs>
            <a:gs pos="95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1529403313"/>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3438" y="425450"/>
            <a:ext cx="11356622" cy="1143000"/>
          </a:xfrm>
        </p:spPr>
        <p:txBody>
          <a:bodyPr/>
          <a:lstStyle/>
          <a:p>
            <a:r>
              <a:rPr lang="en-US"/>
              <a:t>Click to edit Master title style</a:t>
            </a:r>
          </a:p>
        </p:txBody>
      </p:sp>
      <p:sp>
        <p:nvSpPr>
          <p:cNvPr id="3" name="Text Placeholder 2"/>
          <p:cNvSpPr>
            <a:spLocks noGrp="1"/>
          </p:cNvSpPr>
          <p:nvPr>
            <p:ph type="body" sz="half" idx="1"/>
          </p:nvPr>
        </p:nvSpPr>
        <p:spPr>
          <a:xfrm>
            <a:off x="1339615" y="1571626"/>
            <a:ext cx="4878682" cy="4524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98920" y="1571626"/>
            <a:ext cx="4878681" cy="4524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2">
            <a:extLst>
              <a:ext uri="{FF2B5EF4-FFF2-40B4-BE49-F238E27FC236}">
                <a16:creationId xmlns:a16="http://schemas.microsoft.com/office/drawing/2014/main" id="{FA534BF0-807C-58F0-03E6-25C801D42601}"/>
              </a:ext>
            </a:extLst>
          </p:cNvPr>
          <p:cNvSpPr>
            <a:spLocks noGrp="1" noChangeArrowheads="1"/>
          </p:cNvSpPr>
          <p:nvPr>
            <p:ph type="sldNum" sz="quarter" idx="10"/>
          </p:nvPr>
        </p:nvSpPr>
        <p:spPr>
          <a:ln/>
        </p:spPr>
        <p:txBody>
          <a:bodyPr/>
          <a:lstStyle>
            <a:lvl1pPr>
              <a:defRPr/>
            </a:lvl1pPr>
          </a:lstStyle>
          <a:p>
            <a:pPr>
              <a:defRPr/>
            </a:pPr>
            <a:fld id="{E0C0277E-6C56-4925-8C5A-0ACFCF03A17C}" type="slidenum">
              <a:rPr lang="en-US" altLang="en-US"/>
              <a:pPr>
                <a:defRPr/>
              </a:pPr>
              <a:t>‹#›</a:t>
            </a:fld>
            <a:endParaRPr lang="en-US" altLang="en-US"/>
          </a:p>
        </p:txBody>
      </p:sp>
    </p:spTree>
    <p:extLst>
      <p:ext uri="{BB962C8B-B14F-4D97-AF65-F5344CB8AC3E}">
        <p14:creationId xmlns:p14="http://schemas.microsoft.com/office/powerpoint/2010/main" val="2653556306"/>
      </p:ext>
    </p:extLst>
  </p:cSld>
  <p:clrMapOvr>
    <a:masterClrMapping/>
  </p:clrMapOvr>
  <p:transition>
    <p:cove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3438" y="425450"/>
            <a:ext cx="11356622" cy="1143000"/>
          </a:xfrm>
        </p:spPr>
        <p:txBody>
          <a:bodyPr/>
          <a:lstStyle/>
          <a:p>
            <a:r>
              <a:rPr lang="en-US"/>
              <a:t>Click to edit Master title style</a:t>
            </a:r>
          </a:p>
        </p:txBody>
      </p:sp>
      <p:sp>
        <p:nvSpPr>
          <p:cNvPr id="3" name="Table Placeholder 2"/>
          <p:cNvSpPr>
            <a:spLocks noGrp="1"/>
          </p:cNvSpPr>
          <p:nvPr>
            <p:ph type="tbl" idx="1"/>
          </p:nvPr>
        </p:nvSpPr>
        <p:spPr>
          <a:xfrm>
            <a:off x="1339615" y="1571626"/>
            <a:ext cx="9937985" cy="4524375"/>
          </a:xfrm>
        </p:spPr>
        <p:txBody>
          <a:bodyPr/>
          <a:lstStyle/>
          <a:p>
            <a:pPr lvl="0"/>
            <a:endParaRPr lang="en-US" noProof="0" dirty="0"/>
          </a:p>
        </p:txBody>
      </p:sp>
      <p:sp>
        <p:nvSpPr>
          <p:cNvPr id="4" name="Rectangle 12">
            <a:extLst>
              <a:ext uri="{FF2B5EF4-FFF2-40B4-BE49-F238E27FC236}">
                <a16:creationId xmlns:a16="http://schemas.microsoft.com/office/drawing/2014/main" id="{0E2757F4-416A-2F21-E219-5658932A3005}"/>
              </a:ext>
            </a:extLst>
          </p:cNvPr>
          <p:cNvSpPr>
            <a:spLocks noGrp="1" noChangeArrowheads="1"/>
          </p:cNvSpPr>
          <p:nvPr>
            <p:ph type="sldNum" sz="quarter" idx="10"/>
          </p:nvPr>
        </p:nvSpPr>
        <p:spPr>
          <a:ln/>
        </p:spPr>
        <p:txBody>
          <a:bodyPr/>
          <a:lstStyle>
            <a:lvl1pPr>
              <a:defRPr/>
            </a:lvl1pPr>
          </a:lstStyle>
          <a:p>
            <a:pPr>
              <a:defRPr/>
            </a:pPr>
            <a:fld id="{EC953E70-AEB0-45D4-8A43-33C5AA9398F4}" type="slidenum">
              <a:rPr lang="en-US" altLang="en-US"/>
              <a:pPr>
                <a:defRPr/>
              </a:pPr>
              <a:t>‹#›</a:t>
            </a:fld>
            <a:endParaRPr lang="en-US" altLang="en-US"/>
          </a:p>
        </p:txBody>
      </p:sp>
    </p:spTree>
    <p:extLst>
      <p:ext uri="{BB962C8B-B14F-4D97-AF65-F5344CB8AC3E}">
        <p14:creationId xmlns:p14="http://schemas.microsoft.com/office/powerpoint/2010/main" val="1270170199"/>
      </p:ext>
    </p:extLst>
  </p:cSld>
  <p:clrMapOvr>
    <a:masterClrMapping/>
  </p:clrMapOvr>
  <p:transition>
    <p:cove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28A88A1C-661A-0E4E-A6CE-3056D1639E88}"/>
              </a:ext>
            </a:extLst>
          </p:cNvPr>
          <p:cNvSpPr>
            <a:spLocks noGrp="1"/>
          </p:cNvSpPr>
          <p:nvPr>
            <p:ph type="ctrTitle"/>
          </p:nvPr>
        </p:nvSpPr>
        <p:spPr>
          <a:xfrm>
            <a:off x="381001" y="1115907"/>
            <a:ext cx="6489356" cy="2387600"/>
          </a:xfrm>
          <a:prstGeom prst="rect">
            <a:avLst/>
          </a:prstGeom>
        </p:spPr>
        <p:txBody>
          <a:bodyPr anchor="b"/>
          <a:lstStyle>
            <a:lvl1pPr algn="l">
              <a:defRPr sz="6000" b="1">
                <a:solidFill>
                  <a:schemeClr val="bg1"/>
                </a:solidFill>
              </a:defRPr>
            </a:lvl1pPr>
          </a:lstStyle>
          <a:p>
            <a:r>
              <a:rPr lang="en-US" dirty="0"/>
              <a:t>Click to edit Master title style</a:t>
            </a:r>
          </a:p>
        </p:txBody>
      </p:sp>
      <p:sp>
        <p:nvSpPr>
          <p:cNvPr id="12" name="Subtitle 2">
            <a:extLst>
              <a:ext uri="{FF2B5EF4-FFF2-40B4-BE49-F238E27FC236}">
                <a16:creationId xmlns:a16="http://schemas.microsoft.com/office/drawing/2014/main" id="{3BE90181-C46A-4140-8E84-A0926E088303}"/>
              </a:ext>
            </a:extLst>
          </p:cNvPr>
          <p:cNvSpPr>
            <a:spLocks noGrp="1"/>
          </p:cNvSpPr>
          <p:nvPr>
            <p:ph type="subTitle" idx="1"/>
          </p:nvPr>
        </p:nvSpPr>
        <p:spPr>
          <a:xfrm>
            <a:off x="381001" y="3595582"/>
            <a:ext cx="6489356"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99131248"/>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28A88A1C-661A-0E4E-A6CE-3056D1639E88}"/>
              </a:ext>
            </a:extLst>
          </p:cNvPr>
          <p:cNvSpPr>
            <a:spLocks noGrp="1"/>
          </p:cNvSpPr>
          <p:nvPr>
            <p:ph type="ctrTitle"/>
          </p:nvPr>
        </p:nvSpPr>
        <p:spPr>
          <a:xfrm>
            <a:off x="381001" y="1115907"/>
            <a:ext cx="6489356" cy="2387600"/>
          </a:xfrm>
          <a:prstGeom prst="rect">
            <a:avLst/>
          </a:prstGeom>
        </p:spPr>
        <p:txBody>
          <a:bodyPr anchor="b"/>
          <a:lstStyle>
            <a:lvl1pPr algn="l">
              <a:defRPr sz="6000" b="1">
                <a:solidFill>
                  <a:schemeClr val="bg1"/>
                </a:solidFill>
              </a:defRPr>
            </a:lvl1pPr>
          </a:lstStyle>
          <a:p>
            <a:r>
              <a:rPr lang="en-US" dirty="0"/>
              <a:t>Click to edit Master title style</a:t>
            </a:r>
          </a:p>
        </p:txBody>
      </p:sp>
      <p:sp>
        <p:nvSpPr>
          <p:cNvPr id="12" name="Subtitle 2">
            <a:extLst>
              <a:ext uri="{FF2B5EF4-FFF2-40B4-BE49-F238E27FC236}">
                <a16:creationId xmlns:a16="http://schemas.microsoft.com/office/drawing/2014/main" id="{3BE90181-C46A-4140-8E84-A0926E088303}"/>
              </a:ext>
            </a:extLst>
          </p:cNvPr>
          <p:cNvSpPr>
            <a:spLocks noGrp="1"/>
          </p:cNvSpPr>
          <p:nvPr>
            <p:ph type="subTitle" idx="1"/>
          </p:nvPr>
        </p:nvSpPr>
        <p:spPr>
          <a:xfrm>
            <a:off x="381001" y="3595582"/>
            <a:ext cx="6489356"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23600504"/>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2_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28A88A1C-661A-0E4E-A6CE-3056D1639E88}"/>
              </a:ext>
            </a:extLst>
          </p:cNvPr>
          <p:cNvSpPr>
            <a:spLocks noGrp="1"/>
          </p:cNvSpPr>
          <p:nvPr>
            <p:ph type="ctrTitle"/>
          </p:nvPr>
        </p:nvSpPr>
        <p:spPr>
          <a:xfrm>
            <a:off x="381001" y="1115907"/>
            <a:ext cx="6489356" cy="2387600"/>
          </a:xfrm>
          <a:prstGeom prst="rect">
            <a:avLst/>
          </a:prstGeom>
        </p:spPr>
        <p:txBody>
          <a:bodyPr anchor="b"/>
          <a:lstStyle>
            <a:lvl1pPr algn="l">
              <a:defRPr sz="6000" b="1">
                <a:solidFill>
                  <a:schemeClr val="bg1"/>
                </a:solidFill>
              </a:defRPr>
            </a:lvl1pPr>
          </a:lstStyle>
          <a:p>
            <a:r>
              <a:rPr lang="en-US" dirty="0"/>
              <a:t>Click to edit Master title style</a:t>
            </a:r>
          </a:p>
        </p:txBody>
      </p:sp>
      <p:sp>
        <p:nvSpPr>
          <p:cNvPr id="12" name="Subtitle 2">
            <a:extLst>
              <a:ext uri="{FF2B5EF4-FFF2-40B4-BE49-F238E27FC236}">
                <a16:creationId xmlns:a16="http://schemas.microsoft.com/office/drawing/2014/main" id="{3BE90181-C46A-4140-8E84-A0926E088303}"/>
              </a:ext>
            </a:extLst>
          </p:cNvPr>
          <p:cNvSpPr>
            <a:spLocks noGrp="1"/>
          </p:cNvSpPr>
          <p:nvPr>
            <p:ph type="subTitle" idx="1"/>
          </p:nvPr>
        </p:nvSpPr>
        <p:spPr>
          <a:xfrm>
            <a:off x="381001" y="3595582"/>
            <a:ext cx="6489356"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6603462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3_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28A88A1C-661A-0E4E-A6CE-3056D1639E88}"/>
              </a:ext>
            </a:extLst>
          </p:cNvPr>
          <p:cNvSpPr>
            <a:spLocks noGrp="1"/>
          </p:cNvSpPr>
          <p:nvPr>
            <p:ph type="ctrTitle"/>
          </p:nvPr>
        </p:nvSpPr>
        <p:spPr>
          <a:xfrm>
            <a:off x="381001" y="1115907"/>
            <a:ext cx="6489356" cy="2387600"/>
          </a:xfrm>
          <a:prstGeom prst="rect">
            <a:avLst/>
          </a:prstGeom>
        </p:spPr>
        <p:txBody>
          <a:bodyPr anchor="b"/>
          <a:lstStyle>
            <a:lvl1pPr algn="l">
              <a:defRPr sz="6000" b="1">
                <a:solidFill>
                  <a:schemeClr val="bg1"/>
                </a:solidFill>
              </a:defRPr>
            </a:lvl1pPr>
          </a:lstStyle>
          <a:p>
            <a:r>
              <a:rPr lang="en-US" dirty="0"/>
              <a:t>Click to edit Master title style</a:t>
            </a:r>
          </a:p>
        </p:txBody>
      </p:sp>
      <p:sp>
        <p:nvSpPr>
          <p:cNvPr id="12" name="Subtitle 2">
            <a:extLst>
              <a:ext uri="{FF2B5EF4-FFF2-40B4-BE49-F238E27FC236}">
                <a16:creationId xmlns:a16="http://schemas.microsoft.com/office/drawing/2014/main" id="{3BE90181-C46A-4140-8E84-A0926E088303}"/>
              </a:ext>
            </a:extLst>
          </p:cNvPr>
          <p:cNvSpPr>
            <a:spLocks noGrp="1"/>
          </p:cNvSpPr>
          <p:nvPr>
            <p:ph type="subTitle" idx="1"/>
          </p:nvPr>
        </p:nvSpPr>
        <p:spPr>
          <a:xfrm>
            <a:off x="381001" y="3595582"/>
            <a:ext cx="6489356"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23440783"/>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AE46391-74B1-4346-A316-63F16CAAC226}"/>
              </a:ext>
            </a:extLst>
          </p:cNvPr>
          <p:cNvPicPr>
            <a:picLocks noChangeAspect="1"/>
          </p:cNvPicPr>
          <p:nvPr userDrawn="1"/>
        </p:nvPicPr>
        <p:blipFill rotWithShape="1">
          <a:blip r:embed="rId2" cstate="email">
            <a:alphaModFix amt="4000"/>
            <a:extLst>
              <a:ext uri="{28A0092B-C50C-407E-A947-70E740481C1C}">
                <a14:useLocalDpi xmlns:a14="http://schemas.microsoft.com/office/drawing/2010/main"/>
              </a:ext>
            </a:extLst>
          </a:blip>
          <a:srcRect/>
          <a:stretch/>
        </p:blipFill>
        <p:spPr>
          <a:xfrm>
            <a:off x="9108831" y="730555"/>
            <a:ext cx="3083170" cy="3270739"/>
          </a:xfrm>
          <a:prstGeom prst="rect">
            <a:avLst/>
          </a:prstGeom>
        </p:spPr>
      </p:pic>
      <p:sp>
        <p:nvSpPr>
          <p:cNvPr id="15" name="Rectangle 14">
            <a:extLst>
              <a:ext uri="{FF2B5EF4-FFF2-40B4-BE49-F238E27FC236}">
                <a16:creationId xmlns:a16="http://schemas.microsoft.com/office/drawing/2014/main" id="{01156720-2E1B-D34B-B9F4-BCA316E571B0}"/>
              </a:ext>
            </a:extLst>
          </p:cNvPr>
          <p:cNvSpPr/>
          <p:nvPr userDrawn="1"/>
        </p:nvSpPr>
        <p:spPr>
          <a:xfrm>
            <a:off x="0" y="0"/>
            <a:ext cx="12192000" cy="961292"/>
          </a:xfrm>
          <a:prstGeom prst="rect">
            <a:avLst/>
          </a:prstGeom>
          <a:solidFill>
            <a:srgbClr val="4D827F"/>
          </a:solidFill>
          <a:ln>
            <a:noFill/>
          </a:ln>
          <a:effectLst>
            <a:outerShdw blurRad="114300" dist="88900" dir="5400000" algn="t" rotWithShape="0">
              <a:srgbClr val="CBB6A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6" name="Title 1">
            <a:extLst>
              <a:ext uri="{FF2B5EF4-FFF2-40B4-BE49-F238E27FC236}">
                <a16:creationId xmlns:a16="http://schemas.microsoft.com/office/drawing/2014/main" id="{B208A81C-F317-BA47-81F1-E7EA676F015B}"/>
              </a:ext>
            </a:extLst>
          </p:cNvPr>
          <p:cNvSpPr>
            <a:spLocks noGrp="1"/>
          </p:cNvSpPr>
          <p:nvPr>
            <p:ph type="title"/>
          </p:nvPr>
        </p:nvSpPr>
        <p:spPr>
          <a:xfrm>
            <a:off x="838200" y="191762"/>
            <a:ext cx="10515600" cy="769531"/>
          </a:xfrm>
          <a:prstGeom prst="rect">
            <a:avLst/>
          </a:prstGeom>
        </p:spPr>
        <p:txBody>
          <a:bodyPr/>
          <a:lstStyle>
            <a:lvl1pPr>
              <a:defRPr sz="3600" b="1">
                <a:solidFill>
                  <a:schemeClr val="bg1"/>
                </a:solidFill>
              </a:defRPr>
            </a:lvl1pPr>
          </a:lstStyle>
          <a:p>
            <a:r>
              <a:rPr lang="en-US"/>
              <a:t>Click to edit Master title style</a:t>
            </a:r>
            <a:endParaRPr lang="en-US" dirty="0"/>
          </a:p>
        </p:txBody>
      </p:sp>
      <p:sp>
        <p:nvSpPr>
          <p:cNvPr id="17" name="Content Placeholder 2">
            <a:extLst>
              <a:ext uri="{FF2B5EF4-FFF2-40B4-BE49-F238E27FC236}">
                <a16:creationId xmlns:a16="http://schemas.microsoft.com/office/drawing/2014/main" id="{13BA9B8F-9900-4448-A812-2D53F22F0567}"/>
              </a:ext>
            </a:extLst>
          </p:cNvPr>
          <p:cNvSpPr>
            <a:spLocks noGrp="1"/>
          </p:cNvSpPr>
          <p:nvPr>
            <p:ph idx="1"/>
          </p:nvPr>
        </p:nvSpPr>
        <p:spPr>
          <a:xfrm>
            <a:off x="838200" y="1324708"/>
            <a:ext cx="10515600" cy="48522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Date Placeholder 3">
            <a:extLst>
              <a:ext uri="{FF2B5EF4-FFF2-40B4-BE49-F238E27FC236}">
                <a16:creationId xmlns:a16="http://schemas.microsoft.com/office/drawing/2014/main" id="{9B854ACE-5D92-E24E-AA2C-3E29B0B56A33}"/>
              </a:ext>
            </a:extLst>
          </p:cNvPr>
          <p:cNvSpPr>
            <a:spLocks noGrp="1"/>
          </p:cNvSpPr>
          <p:nvPr>
            <p:ph type="dt" sz="half" idx="10"/>
          </p:nvPr>
        </p:nvSpPr>
        <p:spPr>
          <a:xfrm>
            <a:off x="838200" y="6356350"/>
            <a:ext cx="2743200" cy="365125"/>
          </a:xfrm>
        </p:spPr>
        <p:txBody>
          <a:bodyPr/>
          <a:lstStyle/>
          <a:p>
            <a:fld id="{48600876-6D17-B141-8D5B-8748343D21AB}" type="datetime1">
              <a:rPr lang="en-US" smtClean="0"/>
              <a:t>1/28/2025</a:t>
            </a:fld>
            <a:endParaRPr lang="en-US" dirty="0"/>
          </a:p>
        </p:txBody>
      </p:sp>
      <p:sp>
        <p:nvSpPr>
          <p:cNvPr id="19" name="Footer Placeholder 4">
            <a:extLst>
              <a:ext uri="{FF2B5EF4-FFF2-40B4-BE49-F238E27FC236}">
                <a16:creationId xmlns:a16="http://schemas.microsoft.com/office/drawing/2014/main" id="{495B6048-A6DF-4C46-9FC2-19F2EB503684}"/>
              </a:ext>
            </a:extLst>
          </p:cNvPr>
          <p:cNvSpPr>
            <a:spLocks noGrp="1"/>
          </p:cNvSpPr>
          <p:nvPr>
            <p:ph type="ftr" sz="quarter" idx="11"/>
          </p:nvPr>
        </p:nvSpPr>
        <p:spPr>
          <a:xfrm>
            <a:off x="4038600" y="6356350"/>
            <a:ext cx="4114800" cy="365125"/>
          </a:xfrm>
        </p:spPr>
        <p:txBody>
          <a:bodyPr/>
          <a:lstStyle/>
          <a:p>
            <a:endParaRPr lang="en-US" dirty="0"/>
          </a:p>
        </p:txBody>
      </p:sp>
      <p:sp>
        <p:nvSpPr>
          <p:cNvPr id="20" name="Slide Number Placeholder 5">
            <a:extLst>
              <a:ext uri="{FF2B5EF4-FFF2-40B4-BE49-F238E27FC236}">
                <a16:creationId xmlns:a16="http://schemas.microsoft.com/office/drawing/2014/main" id="{7C3C377A-4765-E54A-A6BE-CC219FF30D4A}"/>
              </a:ext>
            </a:extLst>
          </p:cNvPr>
          <p:cNvSpPr>
            <a:spLocks noGrp="1"/>
          </p:cNvSpPr>
          <p:nvPr>
            <p:ph type="sldNum" sz="quarter" idx="12"/>
          </p:nvPr>
        </p:nvSpPr>
        <p:spPr>
          <a:xfrm>
            <a:off x="8610600" y="6356350"/>
            <a:ext cx="2743200" cy="365125"/>
          </a:xfrm>
        </p:spPr>
        <p:txBody>
          <a:bodyPr/>
          <a:lstStyle/>
          <a:p>
            <a:fld id="{2D173214-D8C5-774C-91B0-22F3AB8A9655}" type="slidenum">
              <a:rPr lang="en-US" smtClean="0"/>
              <a:t>‹#›</a:t>
            </a:fld>
            <a:endParaRPr lang="en-US" dirty="0"/>
          </a:p>
        </p:txBody>
      </p:sp>
      <p:pic>
        <p:nvPicPr>
          <p:cNvPr id="22" name="Picture 21">
            <a:extLst>
              <a:ext uri="{FF2B5EF4-FFF2-40B4-BE49-F238E27FC236}">
                <a16:creationId xmlns:a16="http://schemas.microsoft.com/office/drawing/2014/main" id="{FA09D639-26AC-5D4E-9229-350FB8D9E29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69037" y="191762"/>
            <a:ext cx="1690565" cy="581933"/>
          </a:xfrm>
          <a:prstGeom prst="rect">
            <a:avLst/>
          </a:prstGeom>
        </p:spPr>
      </p:pic>
    </p:spTree>
    <p:extLst>
      <p:ext uri="{BB962C8B-B14F-4D97-AF65-F5344CB8AC3E}">
        <p14:creationId xmlns:p14="http://schemas.microsoft.com/office/powerpoint/2010/main" val="321445049"/>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DE1FD18-DE54-394A-A138-22E8464D4704}"/>
              </a:ext>
            </a:extLst>
          </p:cNvPr>
          <p:cNvPicPr>
            <a:picLocks noChangeAspect="1"/>
          </p:cNvPicPr>
          <p:nvPr userDrawn="1"/>
        </p:nvPicPr>
        <p:blipFill rotWithShape="1">
          <a:blip r:embed="rId2" cstate="email">
            <a:alphaModFix amt="4000"/>
            <a:extLst>
              <a:ext uri="{28A0092B-C50C-407E-A947-70E740481C1C}">
                <a14:useLocalDpi xmlns:a14="http://schemas.microsoft.com/office/drawing/2010/main"/>
              </a:ext>
            </a:extLst>
          </a:blip>
          <a:srcRect/>
          <a:stretch/>
        </p:blipFill>
        <p:spPr>
          <a:xfrm>
            <a:off x="9108831" y="730555"/>
            <a:ext cx="3083170" cy="3270739"/>
          </a:xfrm>
          <a:prstGeom prst="rect">
            <a:avLst/>
          </a:prstGeom>
        </p:spPr>
      </p:pic>
      <p:sp>
        <p:nvSpPr>
          <p:cNvPr id="8" name="Rectangle 7">
            <a:extLst>
              <a:ext uri="{FF2B5EF4-FFF2-40B4-BE49-F238E27FC236}">
                <a16:creationId xmlns:a16="http://schemas.microsoft.com/office/drawing/2014/main" id="{4F2AE233-810F-F548-A466-2571F94713CF}"/>
              </a:ext>
            </a:extLst>
          </p:cNvPr>
          <p:cNvSpPr/>
          <p:nvPr userDrawn="1"/>
        </p:nvSpPr>
        <p:spPr>
          <a:xfrm>
            <a:off x="0" y="0"/>
            <a:ext cx="12192000" cy="961292"/>
          </a:xfrm>
          <a:prstGeom prst="rect">
            <a:avLst/>
          </a:prstGeom>
          <a:solidFill>
            <a:srgbClr val="4D827F"/>
          </a:solidFill>
          <a:ln>
            <a:noFill/>
          </a:ln>
          <a:effectLst>
            <a:outerShdw blurRad="114300" dist="88900" dir="5400000" algn="t" rotWithShape="0">
              <a:srgbClr val="CBB6A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10" name="Picture 9">
            <a:extLst>
              <a:ext uri="{FF2B5EF4-FFF2-40B4-BE49-F238E27FC236}">
                <a16:creationId xmlns:a16="http://schemas.microsoft.com/office/drawing/2014/main" id="{08B10611-906E-B04E-AAE6-802BC8D4694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69037" y="191762"/>
            <a:ext cx="1690565" cy="581933"/>
          </a:xfrm>
          <a:prstGeom prst="rect">
            <a:avLst/>
          </a:prstGeom>
        </p:spPr>
      </p:pic>
      <p:sp>
        <p:nvSpPr>
          <p:cNvPr id="13" name="Date Placeholder 3">
            <a:extLst>
              <a:ext uri="{FF2B5EF4-FFF2-40B4-BE49-F238E27FC236}">
                <a16:creationId xmlns:a16="http://schemas.microsoft.com/office/drawing/2014/main" id="{D7EBB67E-B3FE-2642-9B1F-92F1A2C2D617}"/>
              </a:ext>
            </a:extLst>
          </p:cNvPr>
          <p:cNvSpPr>
            <a:spLocks noGrp="1"/>
          </p:cNvSpPr>
          <p:nvPr>
            <p:ph type="dt" sz="half" idx="10"/>
          </p:nvPr>
        </p:nvSpPr>
        <p:spPr>
          <a:xfrm>
            <a:off x="838200" y="6356350"/>
            <a:ext cx="2743200" cy="365125"/>
          </a:xfrm>
        </p:spPr>
        <p:txBody>
          <a:bodyPr/>
          <a:lstStyle/>
          <a:p>
            <a:fld id="{316F007B-12F1-8B43-B56C-8AC79E615041}" type="datetime1">
              <a:rPr lang="en-US" smtClean="0"/>
              <a:t>1/28/2025</a:t>
            </a:fld>
            <a:endParaRPr lang="en-US" dirty="0"/>
          </a:p>
        </p:txBody>
      </p:sp>
      <p:sp>
        <p:nvSpPr>
          <p:cNvPr id="14" name="Footer Placeholder 4">
            <a:extLst>
              <a:ext uri="{FF2B5EF4-FFF2-40B4-BE49-F238E27FC236}">
                <a16:creationId xmlns:a16="http://schemas.microsoft.com/office/drawing/2014/main" id="{B0F1F9F5-A7FE-7841-B95D-BF9C15E814CE}"/>
              </a:ext>
            </a:extLst>
          </p:cNvPr>
          <p:cNvSpPr>
            <a:spLocks noGrp="1"/>
          </p:cNvSpPr>
          <p:nvPr>
            <p:ph type="ftr" sz="quarter" idx="11"/>
          </p:nvPr>
        </p:nvSpPr>
        <p:spPr>
          <a:xfrm>
            <a:off x="4038600" y="6356350"/>
            <a:ext cx="4114800" cy="365125"/>
          </a:xfrm>
        </p:spPr>
        <p:txBody>
          <a:bodyPr/>
          <a:lstStyle/>
          <a:p>
            <a:endParaRPr lang="en-US" dirty="0"/>
          </a:p>
        </p:txBody>
      </p:sp>
      <p:sp>
        <p:nvSpPr>
          <p:cNvPr id="15" name="Slide Number Placeholder 5">
            <a:extLst>
              <a:ext uri="{FF2B5EF4-FFF2-40B4-BE49-F238E27FC236}">
                <a16:creationId xmlns:a16="http://schemas.microsoft.com/office/drawing/2014/main" id="{ED3BC37B-4975-874D-9BDA-3BD82237BA8F}"/>
              </a:ext>
            </a:extLst>
          </p:cNvPr>
          <p:cNvSpPr>
            <a:spLocks noGrp="1"/>
          </p:cNvSpPr>
          <p:nvPr>
            <p:ph type="sldNum" sz="quarter" idx="12"/>
          </p:nvPr>
        </p:nvSpPr>
        <p:spPr>
          <a:xfrm>
            <a:off x="8610600" y="6356350"/>
            <a:ext cx="2743200" cy="365125"/>
          </a:xfrm>
        </p:spPr>
        <p:txBody>
          <a:bodyPr/>
          <a:lstStyle/>
          <a:p>
            <a:fld id="{2D173214-D8C5-774C-91B0-22F3AB8A9655}" type="slidenum">
              <a:rPr lang="en-US" smtClean="0"/>
              <a:t>‹#›</a:t>
            </a:fld>
            <a:endParaRPr lang="en-US" dirty="0"/>
          </a:p>
        </p:txBody>
      </p:sp>
      <p:sp>
        <p:nvSpPr>
          <p:cNvPr id="16" name="Rectangle 15">
            <a:extLst>
              <a:ext uri="{FF2B5EF4-FFF2-40B4-BE49-F238E27FC236}">
                <a16:creationId xmlns:a16="http://schemas.microsoft.com/office/drawing/2014/main" id="{C85984C4-5CA1-4147-A9B9-243DE19AF209}"/>
              </a:ext>
            </a:extLst>
          </p:cNvPr>
          <p:cNvSpPr/>
          <p:nvPr userDrawn="1"/>
        </p:nvSpPr>
        <p:spPr>
          <a:xfrm>
            <a:off x="0" y="3059723"/>
            <a:ext cx="12192000" cy="2473569"/>
          </a:xfrm>
          <a:prstGeom prst="rect">
            <a:avLst/>
          </a:prstGeom>
          <a:solidFill>
            <a:srgbClr val="4D8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itle 1">
            <a:extLst>
              <a:ext uri="{FF2B5EF4-FFF2-40B4-BE49-F238E27FC236}">
                <a16:creationId xmlns:a16="http://schemas.microsoft.com/office/drawing/2014/main" id="{FB9D2AA0-F993-B040-9156-060149CB00B7}"/>
              </a:ext>
            </a:extLst>
          </p:cNvPr>
          <p:cNvSpPr>
            <a:spLocks noGrp="1"/>
          </p:cNvSpPr>
          <p:nvPr>
            <p:ph type="title"/>
          </p:nvPr>
        </p:nvSpPr>
        <p:spPr>
          <a:xfrm>
            <a:off x="831850" y="1709738"/>
            <a:ext cx="10515600" cy="2852737"/>
          </a:xfrm>
          <a:prstGeom prst="rect">
            <a:avLst/>
          </a:prstGeom>
        </p:spPr>
        <p:txBody>
          <a:bodyPr anchor="b"/>
          <a:lstStyle>
            <a:lvl1pPr>
              <a:defRPr sz="6000" b="1">
                <a:solidFill>
                  <a:schemeClr val="bg1"/>
                </a:solidFill>
              </a:defRPr>
            </a:lvl1pPr>
          </a:lstStyle>
          <a:p>
            <a:r>
              <a:rPr lang="en-US"/>
              <a:t>Click to edit Master title style</a:t>
            </a:r>
            <a:endParaRPr lang="en-US" dirty="0"/>
          </a:p>
        </p:txBody>
      </p:sp>
      <p:sp>
        <p:nvSpPr>
          <p:cNvPr id="18" name="Text Placeholder 2">
            <a:extLst>
              <a:ext uri="{FF2B5EF4-FFF2-40B4-BE49-F238E27FC236}">
                <a16:creationId xmlns:a16="http://schemas.microsoft.com/office/drawing/2014/main" id="{C4C9F8C8-6ED2-B04F-B645-16F1690B1936}"/>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980022408"/>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DE1FD18-DE54-394A-A138-22E8464D4704}"/>
              </a:ext>
            </a:extLst>
          </p:cNvPr>
          <p:cNvPicPr>
            <a:picLocks noChangeAspect="1"/>
          </p:cNvPicPr>
          <p:nvPr userDrawn="1"/>
        </p:nvPicPr>
        <p:blipFill rotWithShape="1">
          <a:blip r:embed="rId2" cstate="email">
            <a:alphaModFix amt="4000"/>
            <a:extLst>
              <a:ext uri="{28A0092B-C50C-407E-A947-70E740481C1C}">
                <a14:useLocalDpi xmlns:a14="http://schemas.microsoft.com/office/drawing/2010/main"/>
              </a:ext>
            </a:extLst>
          </a:blip>
          <a:srcRect/>
          <a:stretch/>
        </p:blipFill>
        <p:spPr>
          <a:xfrm>
            <a:off x="9108831" y="730555"/>
            <a:ext cx="3083170" cy="3270739"/>
          </a:xfrm>
          <a:prstGeom prst="rect">
            <a:avLst/>
          </a:prstGeom>
        </p:spPr>
      </p:pic>
      <p:sp>
        <p:nvSpPr>
          <p:cNvPr id="8" name="Rectangle 7">
            <a:extLst>
              <a:ext uri="{FF2B5EF4-FFF2-40B4-BE49-F238E27FC236}">
                <a16:creationId xmlns:a16="http://schemas.microsoft.com/office/drawing/2014/main" id="{4F2AE233-810F-F548-A466-2571F94713CF}"/>
              </a:ext>
            </a:extLst>
          </p:cNvPr>
          <p:cNvSpPr/>
          <p:nvPr userDrawn="1"/>
        </p:nvSpPr>
        <p:spPr>
          <a:xfrm>
            <a:off x="0" y="0"/>
            <a:ext cx="12192000" cy="961292"/>
          </a:xfrm>
          <a:prstGeom prst="rect">
            <a:avLst/>
          </a:prstGeom>
          <a:solidFill>
            <a:srgbClr val="4D827F"/>
          </a:solidFill>
          <a:ln>
            <a:noFill/>
          </a:ln>
          <a:effectLst>
            <a:outerShdw blurRad="114300" dist="88900" dir="5400000" algn="t" rotWithShape="0">
              <a:srgbClr val="CBB6A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10" name="Picture 9">
            <a:extLst>
              <a:ext uri="{FF2B5EF4-FFF2-40B4-BE49-F238E27FC236}">
                <a16:creationId xmlns:a16="http://schemas.microsoft.com/office/drawing/2014/main" id="{08B10611-906E-B04E-AAE6-802BC8D4694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69037" y="191762"/>
            <a:ext cx="1690565" cy="581933"/>
          </a:xfrm>
          <a:prstGeom prst="rect">
            <a:avLst/>
          </a:prstGeom>
        </p:spPr>
      </p:pic>
      <p:sp>
        <p:nvSpPr>
          <p:cNvPr id="13" name="Date Placeholder 3">
            <a:extLst>
              <a:ext uri="{FF2B5EF4-FFF2-40B4-BE49-F238E27FC236}">
                <a16:creationId xmlns:a16="http://schemas.microsoft.com/office/drawing/2014/main" id="{D7EBB67E-B3FE-2642-9B1F-92F1A2C2D617}"/>
              </a:ext>
            </a:extLst>
          </p:cNvPr>
          <p:cNvSpPr>
            <a:spLocks noGrp="1"/>
          </p:cNvSpPr>
          <p:nvPr>
            <p:ph type="dt" sz="half" idx="10"/>
          </p:nvPr>
        </p:nvSpPr>
        <p:spPr>
          <a:xfrm>
            <a:off x="838200" y="6356350"/>
            <a:ext cx="2743200" cy="365125"/>
          </a:xfrm>
        </p:spPr>
        <p:txBody>
          <a:bodyPr/>
          <a:lstStyle/>
          <a:p>
            <a:fld id="{36390BF4-7501-7349-A28A-F4264EF9DB5E}" type="datetime1">
              <a:rPr lang="en-US" smtClean="0"/>
              <a:t>1/28/2025</a:t>
            </a:fld>
            <a:endParaRPr lang="en-US" dirty="0"/>
          </a:p>
        </p:txBody>
      </p:sp>
      <p:sp>
        <p:nvSpPr>
          <p:cNvPr id="14" name="Footer Placeholder 4">
            <a:extLst>
              <a:ext uri="{FF2B5EF4-FFF2-40B4-BE49-F238E27FC236}">
                <a16:creationId xmlns:a16="http://schemas.microsoft.com/office/drawing/2014/main" id="{B0F1F9F5-A7FE-7841-B95D-BF9C15E814CE}"/>
              </a:ext>
            </a:extLst>
          </p:cNvPr>
          <p:cNvSpPr>
            <a:spLocks noGrp="1"/>
          </p:cNvSpPr>
          <p:nvPr>
            <p:ph type="ftr" sz="quarter" idx="11"/>
          </p:nvPr>
        </p:nvSpPr>
        <p:spPr>
          <a:xfrm>
            <a:off x="4038600" y="6356350"/>
            <a:ext cx="4114800" cy="365125"/>
          </a:xfrm>
        </p:spPr>
        <p:txBody>
          <a:bodyPr/>
          <a:lstStyle/>
          <a:p>
            <a:endParaRPr lang="en-US" dirty="0"/>
          </a:p>
        </p:txBody>
      </p:sp>
      <p:sp>
        <p:nvSpPr>
          <p:cNvPr id="15" name="Slide Number Placeholder 5">
            <a:extLst>
              <a:ext uri="{FF2B5EF4-FFF2-40B4-BE49-F238E27FC236}">
                <a16:creationId xmlns:a16="http://schemas.microsoft.com/office/drawing/2014/main" id="{ED3BC37B-4975-874D-9BDA-3BD82237BA8F}"/>
              </a:ext>
            </a:extLst>
          </p:cNvPr>
          <p:cNvSpPr>
            <a:spLocks noGrp="1"/>
          </p:cNvSpPr>
          <p:nvPr>
            <p:ph type="sldNum" sz="quarter" idx="12"/>
          </p:nvPr>
        </p:nvSpPr>
        <p:spPr>
          <a:xfrm>
            <a:off x="8610600" y="6356350"/>
            <a:ext cx="2743200" cy="365125"/>
          </a:xfrm>
        </p:spPr>
        <p:txBody>
          <a:bodyPr/>
          <a:lstStyle/>
          <a:p>
            <a:fld id="{2D173214-D8C5-774C-91B0-22F3AB8A9655}" type="slidenum">
              <a:rPr lang="en-US" smtClean="0"/>
              <a:t>‹#›</a:t>
            </a:fld>
            <a:endParaRPr lang="en-US" dirty="0"/>
          </a:p>
        </p:txBody>
      </p:sp>
      <p:sp>
        <p:nvSpPr>
          <p:cNvPr id="16" name="Rectangle 15">
            <a:extLst>
              <a:ext uri="{FF2B5EF4-FFF2-40B4-BE49-F238E27FC236}">
                <a16:creationId xmlns:a16="http://schemas.microsoft.com/office/drawing/2014/main" id="{C85984C4-5CA1-4147-A9B9-243DE19AF209}"/>
              </a:ext>
            </a:extLst>
          </p:cNvPr>
          <p:cNvSpPr/>
          <p:nvPr userDrawn="1"/>
        </p:nvSpPr>
        <p:spPr>
          <a:xfrm>
            <a:off x="0" y="3059723"/>
            <a:ext cx="12192000" cy="2473569"/>
          </a:xfrm>
          <a:prstGeom prst="rect">
            <a:avLst/>
          </a:prstGeom>
          <a:solidFill>
            <a:srgbClr val="CBB6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itle 1">
            <a:extLst>
              <a:ext uri="{FF2B5EF4-FFF2-40B4-BE49-F238E27FC236}">
                <a16:creationId xmlns:a16="http://schemas.microsoft.com/office/drawing/2014/main" id="{FB9D2AA0-F993-B040-9156-060149CB00B7}"/>
              </a:ext>
            </a:extLst>
          </p:cNvPr>
          <p:cNvSpPr>
            <a:spLocks noGrp="1"/>
          </p:cNvSpPr>
          <p:nvPr>
            <p:ph type="title"/>
          </p:nvPr>
        </p:nvSpPr>
        <p:spPr>
          <a:xfrm>
            <a:off x="831850" y="1709738"/>
            <a:ext cx="10515600" cy="2852737"/>
          </a:xfrm>
          <a:prstGeom prst="rect">
            <a:avLst/>
          </a:prstGeom>
        </p:spPr>
        <p:txBody>
          <a:bodyPr anchor="b"/>
          <a:lstStyle>
            <a:lvl1pPr>
              <a:defRPr sz="6000" b="1">
                <a:solidFill>
                  <a:schemeClr val="tx1">
                    <a:lumMod val="75000"/>
                    <a:lumOff val="25000"/>
                  </a:schemeClr>
                </a:solidFill>
              </a:defRPr>
            </a:lvl1pPr>
          </a:lstStyle>
          <a:p>
            <a:r>
              <a:rPr lang="en-US"/>
              <a:t>Click to edit Master title style</a:t>
            </a:r>
            <a:endParaRPr lang="en-US" dirty="0"/>
          </a:p>
        </p:txBody>
      </p:sp>
      <p:sp>
        <p:nvSpPr>
          <p:cNvPr id="18" name="Text Placeholder 2">
            <a:extLst>
              <a:ext uri="{FF2B5EF4-FFF2-40B4-BE49-F238E27FC236}">
                <a16:creationId xmlns:a16="http://schemas.microsoft.com/office/drawing/2014/main" id="{C4C9F8C8-6ED2-B04F-B645-16F1690B1936}"/>
              </a:ext>
            </a:extLst>
          </p:cNvPr>
          <p:cNvSpPr>
            <a:spLocks noGrp="1"/>
          </p:cNvSpPr>
          <p:nvPr>
            <p:ph type="body" idx="1"/>
          </p:nvPr>
        </p:nvSpPr>
        <p:spPr>
          <a:xfrm>
            <a:off x="831850" y="4589463"/>
            <a:ext cx="10515600" cy="1500187"/>
          </a:xfrm>
        </p:spPr>
        <p:txBody>
          <a:bodyPr/>
          <a:lstStyle>
            <a:lvl1pPr marL="0" indent="0">
              <a:buNone/>
              <a:defRPr sz="2400">
                <a:solidFill>
                  <a:schemeClr val="tx1">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659310357"/>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DE1FD18-DE54-394A-A138-22E8464D4704}"/>
              </a:ext>
            </a:extLst>
          </p:cNvPr>
          <p:cNvPicPr>
            <a:picLocks noChangeAspect="1"/>
          </p:cNvPicPr>
          <p:nvPr userDrawn="1"/>
        </p:nvPicPr>
        <p:blipFill>
          <a:blip r:embed="rId2" cstate="email">
            <a:alphaModFix amt="4000"/>
            <a:extLst>
              <a:ext uri="{28A0092B-C50C-407E-A947-70E740481C1C}">
                <a14:useLocalDpi xmlns:a14="http://schemas.microsoft.com/office/drawing/2010/main"/>
              </a:ext>
            </a:extLst>
          </a:blip>
          <a:stretch>
            <a:fillRect/>
          </a:stretch>
        </p:blipFill>
        <p:spPr>
          <a:xfrm>
            <a:off x="8921261" y="0"/>
            <a:ext cx="3270739" cy="3270739"/>
          </a:xfrm>
          <a:prstGeom prst="rect">
            <a:avLst/>
          </a:prstGeom>
        </p:spPr>
      </p:pic>
      <p:sp>
        <p:nvSpPr>
          <p:cNvPr id="13" name="Date Placeholder 3">
            <a:extLst>
              <a:ext uri="{FF2B5EF4-FFF2-40B4-BE49-F238E27FC236}">
                <a16:creationId xmlns:a16="http://schemas.microsoft.com/office/drawing/2014/main" id="{D7EBB67E-B3FE-2642-9B1F-92F1A2C2D617}"/>
              </a:ext>
            </a:extLst>
          </p:cNvPr>
          <p:cNvSpPr>
            <a:spLocks noGrp="1"/>
          </p:cNvSpPr>
          <p:nvPr>
            <p:ph type="dt" sz="half" idx="10"/>
          </p:nvPr>
        </p:nvSpPr>
        <p:spPr>
          <a:xfrm>
            <a:off x="838200" y="6356350"/>
            <a:ext cx="2743200" cy="365125"/>
          </a:xfrm>
        </p:spPr>
        <p:txBody>
          <a:bodyPr/>
          <a:lstStyle/>
          <a:p>
            <a:fld id="{698E2441-EAC6-654C-BB94-7AB144D268DC}" type="datetime1">
              <a:rPr lang="en-US" smtClean="0"/>
              <a:t>1/28/2025</a:t>
            </a:fld>
            <a:endParaRPr lang="en-US" dirty="0"/>
          </a:p>
        </p:txBody>
      </p:sp>
      <p:sp>
        <p:nvSpPr>
          <p:cNvPr id="14" name="Footer Placeholder 4">
            <a:extLst>
              <a:ext uri="{FF2B5EF4-FFF2-40B4-BE49-F238E27FC236}">
                <a16:creationId xmlns:a16="http://schemas.microsoft.com/office/drawing/2014/main" id="{B0F1F9F5-A7FE-7841-B95D-BF9C15E814CE}"/>
              </a:ext>
            </a:extLst>
          </p:cNvPr>
          <p:cNvSpPr>
            <a:spLocks noGrp="1"/>
          </p:cNvSpPr>
          <p:nvPr>
            <p:ph type="ftr" sz="quarter" idx="11"/>
          </p:nvPr>
        </p:nvSpPr>
        <p:spPr>
          <a:xfrm>
            <a:off x="4038600" y="6356350"/>
            <a:ext cx="4114800" cy="365125"/>
          </a:xfrm>
        </p:spPr>
        <p:txBody>
          <a:bodyPr/>
          <a:lstStyle/>
          <a:p>
            <a:endParaRPr lang="en-US" dirty="0"/>
          </a:p>
        </p:txBody>
      </p:sp>
      <p:sp>
        <p:nvSpPr>
          <p:cNvPr id="15" name="Slide Number Placeholder 5">
            <a:extLst>
              <a:ext uri="{FF2B5EF4-FFF2-40B4-BE49-F238E27FC236}">
                <a16:creationId xmlns:a16="http://schemas.microsoft.com/office/drawing/2014/main" id="{ED3BC37B-4975-874D-9BDA-3BD82237BA8F}"/>
              </a:ext>
            </a:extLst>
          </p:cNvPr>
          <p:cNvSpPr>
            <a:spLocks noGrp="1"/>
          </p:cNvSpPr>
          <p:nvPr>
            <p:ph type="sldNum" sz="quarter" idx="12"/>
          </p:nvPr>
        </p:nvSpPr>
        <p:spPr>
          <a:xfrm>
            <a:off x="8610600" y="6356350"/>
            <a:ext cx="2743200" cy="365125"/>
          </a:xfrm>
        </p:spPr>
        <p:txBody>
          <a:bodyPr/>
          <a:lstStyle/>
          <a:p>
            <a:fld id="{2D173214-D8C5-774C-91B0-22F3AB8A9655}" type="slidenum">
              <a:rPr lang="en-US" smtClean="0"/>
              <a:t>‹#›</a:t>
            </a:fld>
            <a:endParaRPr lang="en-US" dirty="0"/>
          </a:p>
        </p:txBody>
      </p:sp>
      <p:sp>
        <p:nvSpPr>
          <p:cNvPr id="20" name="Rectangle 19">
            <a:extLst>
              <a:ext uri="{FF2B5EF4-FFF2-40B4-BE49-F238E27FC236}">
                <a16:creationId xmlns:a16="http://schemas.microsoft.com/office/drawing/2014/main" id="{7DD98C47-E785-7948-92EC-E6F5AE3EEA47}"/>
              </a:ext>
            </a:extLst>
          </p:cNvPr>
          <p:cNvSpPr/>
          <p:nvPr userDrawn="1"/>
        </p:nvSpPr>
        <p:spPr>
          <a:xfrm>
            <a:off x="0" y="5768976"/>
            <a:ext cx="12192000" cy="1089024"/>
          </a:xfrm>
          <a:prstGeom prst="rect">
            <a:avLst/>
          </a:prstGeom>
          <a:solidFill>
            <a:srgbClr val="4D8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a:extLst>
              <a:ext uri="{FF2B5EF4-FFF2-40B4-BE49-F238E27FC236}">
                <a16:creationId xmlns:a16="http://schemas.microsoft.com/office/drawing/2014/main" id="{C7D58BA3-1F5C-CD4D-8800-1464CA60BB1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262822" y="6022521"/>
            <a:ext cx="1690565" cy="581933"/>
          </a:xfrm>
          <a:prstGeom prst="rect">
            <a:avLst/>
          </a:prstGeom>
        </p:spPr>
      </p:pic>
      <p:sp>
        <p:nvSpPr>
          <p:cNvPr id="22" name="Title 1">
            <a:extLst>
              <a:ext uri="{FF2B5EF4-FFF2-40B4-BE49-F238E27FC236}">
                <a16:creationId xmlns:a16="http://schemas.microsoft.com/office/drawing/2014/main" id="{40DE1AE9-793B-9E4D-BA1C-99C8236518FD}"/>
              </a:ext>
            </a:extLst>
          </p:cNvPr>
          <p:cNvSpPr>
            <a:spLocks noGrp="1"/>
          </p:cNvSpPr>
          <p:nvPr>
            <p:ph type="title"/>
          </p:nvPr>
        </p:nvSpPr>
        <p:spPr>
          <a:xfrm>
            <a:off x="963084" y="4406901"/>
            <a:ext cx="10363200" cy="1362075"/>
          </a:xfrm>
          <a:prstGeom prst="rect">
            <a:avLst/>
          </a:prstGeom>
        </p:spPr>
        <p:txBody>
          <a:bodyPr anchor="t"/>
          <a:lstStyle>
            <a:lvl1pPr algn="l">
              <a:defRPr sz="4000" b="1" cap="all">
                <a:solidFill>
                  <a:srgbClr val="5C8984"/>
                </a:solidFill>
              </a:defRPr>
            </a:lvl1pPr>
          </a:lstStyle>
          <a:p>
            <a:r>
              <a:rPr lang="en-US"/>
              <a:t>Click to edit Master title style</a:t>
            </a:r>
            <a:endParaRPr lang="en-US" dirty="0"/>
          </a:p>
        </p:txBody>
      </p:sp>
      <p:sp>
        <p:nvSpPr>
          <p:cNvPr id="23" name="Text Placeholder 2">
            <a:extLst>
              <a:ext uri="{FF2B5EF4-FFF2-40B4-BE49-F238E27FC236}">
                <a16:creationId xmlns:a16="http://schemas.microsoft.com/office/drawing/2014/main" id="{D924BDC6-069B-CE44-A4A6-095A2AFE0FA6}"/>
              </a:ext>
            </a:extLst>
          </p:cNvPr>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706277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E4B1084-AF70-E7DA-2842-9FB9FFF0804B}"/>
              </a:ext>
            </a:extLst>
          </p:cNvPr>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35629017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852394251"/>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589907-78FF-4A40-B018-3B19B57D8CB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AA58EFD-3926-4E45-A06F-D27A660DC1B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6058DBA-101F-A744-BE0A-0E575542C60E}"/>
              </a:ext>
            </a:extLst>
          </p:cNvPr>
          <p:cNvSpPr>
            <a:spLocks noGrp="1"/>
          </p:cNvSpPr>
          <p:nvPr>
            <p:ph type="dt" sz="half" idx="10"/>
          </p:nvPr>
        </p:nvSpPr>
        <p:spPr/>
        <p:txBody>
          <a:bodyPr/>
          <a:lstStyle/>
          <a:p>
            <a:fld id="{4D6AFF8D-AFE0-C244-A4D5-7D7DD9ED2438}" type="datetime1">
              <a:rPr lang="en-US" smtClean="0"/>
              <a:t>1/28/2025</a:t>
            </a:fld>
            <a:endParaRPr lang="en-US" dirty="0"/>
          </a:p>
        </p:txBody>
      </p:sp>
      <p:sp>
        <p:nvSpPr>
          <p:cNvPr id="6" name="Footer Placeholder 5">
            <a:extLst>
              <a:ext uri="{FF2B5EF4-FFF2-40B4-BE49-F238E27FC236}">
                <a16:creationId xmlns:a16="http://schemas.microsoft.com/office/drawing/2014/main" id="{A308BBF8-0796-3948-99B4-FBCE4633637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0451BF6-FD1B-2342-86EE-99A3C7F4A0EB}"/>
              </a:ext>
            </a:extLst>
          </p:cNvPr>
          <p:cNvSpPr>
            <a:spLocks noGrp="1"/>
          </p:cNvSpPr>
          <p:nvPr>
            <p:ph type="sldNum" sz="quarter" idx="12"/>
          </p:nvPr>
        </p:nvSpPr>
        <p:spPr/>
        <p:txBody>
          <a:bodyPr/>
          <a:lstStyle/>
          <a:p>
            <a:fld id="{2D173214-D8C5-774C-91B0-22F3AB8A9655}" type="slidenum">
              <a:rPr lang="en-US" smtClean="0"/>
              <a:t>‹#›</a:t>
            </a:fld>
            <a:endParaRPr lang="en-US" dirty="0"/>
          </a:p>
        </p:txBody>
      </p:sp>
      <p:pic>
        <p:nvPicPr>
          <p:cNvPr id="8" name="Picture 7">
            <a:extLst>
              <a:ext uri="{FF2B5EF4-FFF2-40B4-BE49-F238E27FC236}">
                <a16:creationId xmlns:a16="http://schemas.microsoft.com/office/drawing/2014/main" id="{1E474D9E-6072-DB45-BAA4-527439A10F68}"/>
              </a:ext>
            </a:extLst>
          </p:cNvPr>
          <p:cNvPicPr>
            <a:picLocks noChangeAspect="1"/>
          </p:cNvPicPr>
          <p:nvPr userDrawn="1"/>
        </p:nvPicPr>
        <p:blipFill rotWithShape="1">
          <a:blip r:embed="rId2" cstate="email">
            <a:alphaModFix amt="4000"/>
            <a:extLst>
              <a:ext uri="{28A0092B-C50C-407E-A947-70E740481C1C}">
                <a14:useLocalDpi xmlns:a14="http://schemas.microsoft.com/office/drawing/2010/main"/>
              </a:ext>
            </a:extLst>
          </a:blip>
          <a:srcRect/>
          <a:stretch/>
        </p:blipFill>
        <p:spPr>
          <a:xfrm>
            <a:off x="9108831" y="730555"/>
            <a:ext cx="3083170" cy="3270739"/>
          </a:xfrm>
          <a:prstGeom prst="rect">
            <a:avLst/>
          </a:prstGeom>
        </p:spPr>
      </p:pic>
      <p:sp>
        <p:nvSpPr>
          <p:cNvPr id="9" name="Rectangle 8">
            <a:extLst>
              <a:ext uri="{FF2B5EF4-FFF2-40B4-BE49-F238E27FC236}">
                <a16:creationId xmlns:a16="http://schemas.microsoft.com/office/drawing/2014/main" id="{A38E8E9B-182F-0C4A-B8A1-82E4897A1C03}"/>
              </a:ext>
            </a:extLst>
          </p:cNvPr>
          <p:cNvSpPr/>
          <p:nvPr userDrawn="1"/>
        </p:nvSpPr>
        <p:spPr>
          <a:xfrm>
            <a:off x="0" y="0"/>
            <a:ext cx="12192000" cy="961292"/>
          </a:xfrm>
          <a:prstGeom prst="rect">
            <a:avLst/>
          </a:prstGeom>
          <a:solidFill>
            <a:srgbClr val="4D827F"/>
          </a:solidFill>
          <a:ln>
            <a:noFill/>
          </a:ln>
          <a:effectLst>
            <a:outerShdw blurRad="114300" dist="88900" dir="5400000" algn="t" rotWithShape="0">
              <a:srgbClr val="CBB6A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11" name="Picture 10">
            <a:extLst>
              <a:ext uri="{FF2B5EF4-FFF2-40B4-BE49-F238E27FC236}">
                <a16:creationId xmlns:a16="http://schemas.microsoft.com/office/drawing/2014/main" id="{B2620F8F-3BBA-C84D-B14B-A45111C5DD2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69037" y="191762"/>
            <a:ext cx="1690565" cy="581933"/>
          </a:xfrm>
          <a:prstGeom prst="rect">
            <a:avLst/>
          </a:prstGeom>
        </p:spPr>
      </p:pic>
    </p:spTree>
    <p:extLst>
      <p:ext uri="{BB962C8B-B14F-4D97-AF65-F5344CB8AC3E}">
        <p14:creationId xmlns:p14="http://schemas.microsoft.com/office/powerpoint/2010/main" val="1633228746"/>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6FEF42F-C03A-9845-8096-391F3D5E1AC1}"/>
              </a:ext>
            </a:extLst>
          </p:cNvPr>
          <p:cNvSpPr>
            <a:spLocks noGrp="1"/>
          </p:cNvSpPr>
          <p:nvPr>
            <p:ph type="body" idx="1"/>
          </p:nvPr>
        </p:nvSpPr>
        <p:spPr>
          <a:xfrm>
            <a:off x="839788" y="1681163"/>
            <a:ext cx="5157787" cy="823912"/>
          </a:xfrm>
        </p:spPr>
        <p:txBody>
          <a:bodyPr anchor="b"/>
          <a:lstStyle>
            <a:lvl1pPr marL="0" indent="0">
              <a:buNone/>
              <a:defRPr sz="2400" b="1">
                <a:solidFill>
                  <a:srgbClr val="4D82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78DB7C-64B2-A846-AE42-910F26299B2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656948-1FAC-0449-BACD-1E96354D999D}"/>
              </a:ext>
            </a:extLst>
          </p:cNvPr>
          <p:cNvSpPr>
            <a:spLocks noGrp="1"/>
          </p:cNvSpPr>
          <p:nvPr>
            <p:ph type="body" sz="quarter" idx="3"/>
          </p:nvPr>
        </p:nvSpPr>
        <p:spPr>
          <a:xfrm>
            <a:off x="6172200" y="1681163"/>
            <a:ext cx="5183188" cy="823912"/>
          </a:xfrm>
        </p:spPr>
        <p:txBody>
          <a:bodyPr anchor="b"/>
          <a:lstStyle>
            <a:lvl1pPr marL="0" indent="0">
              <a:buNone/>
              <a:defRPr sz="2400" b="1">
                <a:solidFill>
                  <a:srgbClr val="4D82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4768130-9BC1-B445-B45F-887015D67D3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158FA7A-DB8F-114E-AA62-96D359310A61}"/>
              </a:ext>
            </a:extLst>
          </p:cNvPr>
          <p:cNvSpPr>
            <a:spLocks noGrp="1"/>
          </p:cNvSpPr>
          <p:nvPr>
            <p:ph type="dt" sz="half" idx="10"/>
          </p:nvPr>
        </p:nvSpPr>
        <p:spPr/>
        <p:txBody>
          <a:bodyPr/>
          <a:lstStyle/>
          <a:p>
            <a:fld id="{94787BA2-87F5-7E4E-8BED-D2502313F0C7}" type="datetime1">
              <a:rPr lang="en-US" smtClean="0"/>
              <a:t>1/28/2025</a:t>
            </a:fld>
            <a:endParaRPr lang="en-US" dirty="0"/>
          </a:p>
        </p:txBody>
      </p:sp>
      <p:sp>
        <p:nvSpPr>
          <p:cNvPr id="8" name="Footer Placeholder 7">
            <a:extLst>
              <a:ext uri="{FF2B5EF4-FFF2-40B4-BE49-F238E27FC236}">
                <a16:creationId xmlns:a16="http://schemas.microsoft.com/office/drawing/2014/main" id="{F3676E20-D08B-1E47-9B25-79783F955660}"/>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236E041B-677B-1744-8438-4B2D1C2D25F8}"/>
              </a:ext>
            </a:extLst>
          </p:cNvPr>
          <p:cNvSpPr>
            <a:spLocks noGrp="1"/>
          </p:cNvSpPr>
          <p:nvPr>
            <p:ph type="sldNum" sz="quarter" idx="12"/>
          </p:nvPr>
        </p:nvSpPr>
        <p:spPr/>
        <p:txBody>
          <a:bodyPr/>
          <a:lstStyle/>
          <a:p>
            <a:fld id="{2D173214-D8C5-774C-91B0-22F3AB8A9655}" type="slidenum">
              <a:rPr lang="en-US" smtClean="0"/>
              <a:t>‹#›</a:t>
            </a:fld>
            <a:endParaRPr lang="en-US" dirty="0"/>
          </a:p>
        </p:txBody>
      </p:sp>
      <p:pic>
        <p:nvPicPr>
          <p:cNvPr id="10" name="Picture 9">
            <a:extLst>
              <a:ext uri="{FF2B5EF4-FFF2-40B4-BE49-F238E27FC236}">
                <a16:creationId xmlns:a16="http://schemas.microsoft.com/office/drawing/2014/main" id="{51BD1390-2080-8945-ABA4-2B5B6F5DD762}"/>
              </a:ext>
            </a:extLst>
          </p:cNvPr>
          <p:cNvPicPr>
            <a:picLocks noChangeAspect="1"/>
          </p:cNvPicPr>
          <p:nvPr userDrawn="1"/>
        </p:nvPicPr>
        <p:blipFill rotWithShape="1">
          <a:blip r:embed="rId2" cstate="email">
            <a:alphaModFix amt="4000"/>
            <a:extLst>
              <a:ext uri="{28A0092B-C50C-407E-A947-70E740481C1C}">
                <a14:useLocalDpi xmlns:a14="http://schemas.microsoft.com/office/drawing/2010/main"/>
              </a:ext>
            </a:extLst>
          </a:blip>
          <a:srcRect/>
          <a:stretch/>
        </p:blipFill>
        <p:spPr>
          <a:xfrm>
            <a:off x="9108831" y="730555"/>
            <a:ext cx="3083170" cy="3270739"/>
          </a:xfrm>
          <a:prstGeom prst="rect">
            <a:avLst/>
          </a:prstGeom>
        </p:spPr>
      </p:pic>
      <p:sp>
        <p:nvSpPr>
          <p:cNvPr id="11" name="Rectangle 10">
            <a:extLst>
              <a:ext uri="{FF2B5EF4-FFF2-40B4-BE49-F238E27FC236}">
                <a16:creationId xmlns:a16="http://schemas.microsoft.com/office/drawing/2014/main" id="{2263B952-5C58-DF49-81BD-875000DC1A91}"/>
              </a:ext>
            </a:extLst>
          </p:cNvPr>
          <p:cNvSpPr/>
          <p:nvPr userDrawn="1"/>
        </p:nvSpPr>
        <p:spPr>
          <a:xfrm>
            <a:off x="0" y="0"/>
            <a:ext cx="12192000" cy="961292"/>
          </a:xfrm>
          <a:prstGeom prst="rect">
            <a:avLst/>
          </a:prstGeom>
          <a:solidFill>
            <a:srgbClr val="4D827F"/>
          </a:solidFill>
          <a:ln>
            <a:noFill/>
          </a:ln>
          <a:effectLst>
            <a:outerShdw blurRad="114300" dist="88900" dir="5400000" algn="t" rotWithShape="0">
              <a:srgbClr val="CBB6A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13" name="Picture 12">
            <a:extLst>
              <a:ext uri="{FF2B5EF4-FFF2-40B4-BE49-F238E27FC236}">
                <a16:creationId xmlns:a16="http://schemas.microsoft.com/office/drawing/2014/main" id="{EFB1BA61-0C5F-AB49-9382-714CD1B16B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69037" y="191762"/>
            <a:ext cx="1690565" cy="581933"/>
          </a:xfrm>
          <a:prstGeom prst="rect">
            <a:avLst/>
          </a:prstGeom>
        </p:spPr>
      </p:pic>
    </p:spTree>
    <p:extLst>
      <p:ext uri="{BB962C8B-B14F-4D97-AF65-F5344CB8AC3E}">
        <p14:creationId xmlns:p14="http://schemas.microsoft.com/office/powerpoint/2010/main" val="181220949"/>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3E56D71E-B11A-8349-B1A6-344CF6934EF6}"/>
              </a:ext>
            </a:extLst>
          </p:cNvPr>
          <p:cNvSpPr>
            <a:spLocks noGrp="1"/>
          </p:cNvSpPr>
          <p:nvPr>
            <p:ph type="dt" sz="half" idx="10"/>
          </p:nvPr>
        </p:nvSpPr>
        <p:spPr/>
        <p:txBody>
          <a:bodyPr/>
          <a:lstStyle/>
          <a:p>
            <a:fld id="{0DB3F472-B992-054C-98F6-F94E69D52152}" type="datetime1">
              <a:rPr lang="en-US" smtClean="0"/>
              <a:t>1/28/2025</a:t>
            </a:fld>
            <a:endParaRPr lang="en-US" dirty="0"/>
          </a:p>
        </p:txBody>
      </p:sp>
      <p:sp>
        <p:nvSpPr>
          <p:cNvPr id="4" name="Footer Placeholder 3">
            <a:extLst>
              <a:ext uri="{FF2B5EF4-FFF2-40B4-BE49-F238E27FC236}">
                <a16:creationId xmlns:a16="http://schemas.microsoft.com/office/drawing/2014/main" id="{2A242674-7B77-CD46-AB30-56D5EC70D2FD}"/>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3B6CFE7-6D78-7445-9796-CBFFAC93E282}"/>
              </a:ext>
            </a:extLst>
          </p:cNvPr>
          <p:cNvSpPr>
            <a:spLocks noGrp="1"/>
          </p:cNvSpPr>
          <p:nvPr>
            <p:ph type="sldNum" sz="quarter" idx="12"/>
          </p:nvPr>
        </p:nvSpPr>
        <p:spPr/>
        <p:txBody>
          <a:bodyPr/>
          <a:lstStyle/>
          <a:p>
            <a:fld id="{2D173214-D8C5-774C-91B0-22F3AB8A9655}" type="slidenum">
              <a:rPr lang="en-US" smtClean="0"/>
              <a:t>‹#›</a:t>
            </a:fld>
            <a:endParaRPr lang="en-US" dirty="0"/>
          </a:p>
        </p:txBody>
      </p:sp>
      <p:pic>
        <p:nvPicPr>
          <p:cNvPr id="6" name="Picture 5">
            <a:extLst>
              <a:ext uri="{FF2B5EF4-FFF2-40B4-BE49-F238E27FC236}">
                <a16:creationId xmlns:a16="http://schemas.microsoft.com/office/drawing/2014/main" id="{B0A8A1C5-17F8-A643-A33D-37D191E1988F}"/>
              </a:ext>
            </a:extLst>
          </p:cNvPr>
          <p:cNvPicPr>
            <a:picLocks noChangeAspect="1"/>
          </p:cNvPicPr>
          <p:nvPr userDrawn="1"/>
        </p:nvPicPr>
        <p:blipFill rotWithShape="1">
          <a:blip r:embed="rId2" cstate="email">
            <a:alphaModFix amt="4000"/>
            <a:extLst>
              <a:ext uri="{28A0092B-C50C-407E-A947-70E740481C1C}">
                <a14:useLocalDpi xmlns:a14="http://schemas.microsoft.com/office/drawing/2010/main"/>
              </a:ext>
            </a:extLst>
          </a:blip>
          <a:srcRect/>
          <a:stretch/>
        </p:blipFill>
        <p:spPr>
          <a:xfrm>
            <a:off x="9108831" y="730555"/>
            <a:ext cx="3083170" cy="3270739"/>
          </a:xfrm>
          <a:prstGeom prst="rect">
            <a:avLst/>
          </a:prstGeom>
        </p:spPr>
      </p:pic>
      <p:sp>
        <p:nvSpPr>
          <p:cNvPr id="7" name="Rectangle 6">
            <a:extLst>
              <a:ext uri="{FF2B5EF4-FFF2-40B4-BE49-F238E27FC236}">
                <a16:creationId xmlns:a16="http://schemas.microsoft.com/office/drawing/2014/main" id="{C8E3C89B-0893-2146-BE26-DCAAECB3FBE6}"/>
              </a:ext>
            </a:extLst>
          </p:cNvPr>
          <p:cNvSpPr/>
          <p:nvPr userDrawn="1"/>
        </p:nvSpPr>
        <p:spPr>
          <a:xfrm>
            <a:off x="0" y="0"/>
            <a:ext cx="12192000" cy="961292"/>
          </a:xfrm>
          <a:prstGeom prst="rect">
            <a:avLst/>
          </a:prstGeom>
          <a:solidFill>
            <a:srgbClr val="4D827F"/>
          </a:solidFill>
          <a:ln>
            <a:noFill/>
          </a:ln>
          <a:effectLst>
            <a:outerShdw blurRad="114300" dist="88900" dir="5400000" algn="t" rotWithShape="0">
              <a:srgbClr val="CBB6A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9" name="Picture 8">
            <a:extLst>
              <a:ext uri="{FF2B5EF4-FFF2-40B4-BE49-F238E27FC236}">
                <a16:creationId xmlns:a16="http://schemas.microsoft.com/office/drawing/2014/main" id="{095FD249-4423-9C4E-81B2-E20EBB5F18D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69037" y="191762"/>
            <a:ext cx="1690565" cy="581933"/>
          </a:xfrm>
          <a:prstGeom prst="rect">
            <a:avLst/>
          </a:prstGeom>
        </p:spPr>
      </p:pic>
    </p:spTree>
    <p:extLst>
      <p:ext uri="{BB962C8B-B14F-4D97-AF65-F5344CB8AC3E}">
        <p14:creationId xmlns:p14="http://schemas.microsoft.com/office/powerpoint/2010/main" val="3496282888"/>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3866E86-626B-E64A-9E4C-E3A82FF7E9B0}"/>
              </a:ext>
            </a:extLst>
          </p:cNvPr>
          <p:cNvSpPr>
            <a:spLocks noGrp="1"/>
          </p:cNvSpPr>
          <p:nvPr>
            <p:ph type="dt" sz="half" idx="10"/>
          </p:nvPr>
        </p:nvSpPr>
        <p:spPr/>
        <p:txBody>
          <a:bodyPr/>
          <a:lstStyle/>
          <a:p>
            <a:fld id="{213BA8BB-1E3E-BA4D-9E4E-BA8390A43BD0}" type="datetime1">
              <a:rPr lang="en-US" smtClean="0"/>
              <a:t>1/28/2025</a:t>
            </a:fld>
            <a:endParaRPr lang="en-US" dirty="0"/>
          </a:p>
        </p:txBody>
      </p:sp>
      <p:sp>
        <p:nvSpPr>
          <p:cNvPr id="3" name="Footer Placeholder 2">
            <a:extLst>
              <a:ext uri="{FF2B5EF4-FFF2-40B4-BE49-F238E27FC236}">
                <a16:creationId xmlns:a16="http://schemas.microsoft.com/office/drawing/2014/main" id="{E83D6D47-8794-3043-9A84-F14E01FDA8F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63AA7CD7-C992-314E-99FF-B7ED91C1E7A3}"/>
              </a:ext>
            </a:extLst>
          </p:cNvPr>
          <p:cNvSpPr>
            <a:spLocks noGrp="1"/>
          </p:cNvSpPr>
          <p:nvPr>
            <p:ph type="sldNum" sz="quarter" idx="12"/>
          </p:nvPr>
        </p:nvSpPr>
        <p:spPr/>
        <p:txBody>
          <a:bodyPr/>
          <a:lstStyle/>
          <a:p>
            <a:fld id="{2D173214-D8C5-774C-91B0-22F3AB8A9655}" type="slidenum">
              <a:rPr lang="en-US" smtClean="0"/>
              <a:t>‹#›</a:t>
            </a:fld>
            <a:endParaRPr lang="en-US" dirty="0"/>
          </a:p>
        </p:txBody>
      </p:sp>
      <p:pic>
        <p:nvPicPr>
          <p:cNvPr id="5" name="Picture 4">
            <a:extLst>
              <a:ext uri="{FF2B5EF4-FFF2-40B4-BE49-F238E27FC236}">
                <a16:creationId xmlns:a16="http://schemas.microsoft.com/office/drawing/2014/main" id="{41572637-5583-484E-B90F-B77DD958156B}"/>
              </a:ext>
            </a:extLst>
          </p:cNvPr>
          <p:cNvPicPr>
            <a:picLocks noChangeAspect="1"/>
          </p:cNvPicPr>
          <p:nvPr userDrawn="1"/>
        </p:nvPicPr>
        <p:blipFill rotWithShape="1">
          <a:blip r:embed="rId2" cstate="email">
            <a:alphaModFix amt="4000"/>
            <a:extLst>
              <a:ext uri="{28A0092B-C50C-407E-A947-70E740481C1C}">
                <a14:useLocalDpi xmlns:a14="http://schemas.microsoft.com/office/drawing/2010/main"/>
              </a:ext>
            </a:extLst>
          </a:blip>
          <a:srcRect/>
          <a:stretch/>
        </p:blipFill>
        <p:spPr>
          <a:xfrm>
            <a:off x="9108831" y="730555"/>
            <a:ext cx="3083170" cy="3270739"/>
          </a:xfrm>
          <a:prstGeom prst="rect">
            <a:avLst/>
          </a:prstGeom>
        </p:spPr>
      </p:pic>
      <p:sp>
        <p:nvSpPr>
          <p:cNvPr id="6" name="Rectangle 5">
            <a:extLst>
              <a:ext uri="{FF2B5EF4-FFF2-40B4-BE49-F238E27FC236}">
                <a16:creationId xmlns:a16="http://schemas.microsoft.com/office/drawing/2014/main" id="{F9F13AD8-F5A8-DA45-B516-E638A83621BC}"/>
              </a:ext>
            </a:extLst>
          </p:cNvPr>
          <p:cNvSpPr/>
          <p:nvPr userDrawn="1"/>
        </p:nvSpPr>
        <p:spPr>
          <a:xfrm>
            <a:off x="0" y="0"/>
            <a:ext cx="12192000" cy="961292"/>
          </a:xfrm>
          <a:prstGeom prst="rect">
            <a:avLst/>
          </a:prstGeom>
          <a:solidFill>
            <a:srgbClr val="4D827F"/>
          </a:solidFill>
          <a:ln>
            <a:noFill/>
          </a:ln>
          <a:effectLst>
            <a:outerShdw blurRad="114300" dist="88900" dir="5400000" algn="t" rotWithShape="0">
              <a:srgbClr val="CBB6A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8" name="Picture 7">
            <a:extLst>
              <a:ext uri="{FF2B5EF4-FFF2-40B4-BE49-F238E27FC236}">
                <a16:creationId xmlns:a16="http://schemas.microsoft.com/office/drawing/2014/main" id="{7CFAD6FE-FC76-0F49-BAAF-23FAAAF36AF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69037" y="191762"/>
            <a:ext cx="1690565" cy="581933"/>
          </a:xfrm>
          <a:prstGeom prst="rect">
            <a:avLst/>
          </a:prstGeom>
        </p:spPr>
      </p:pic>
    </p:spTree>
    <p:extLst>
      <p:ext uri="{BB962C8B-B14F-4D97-AF65-F5344CB8AC3E}">
        <p14:creationId xmlns:p14="http://schemas.microsoft.com/office/powerpoint/2010/main" val="3201726228"/>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59631-2608-D74B-B676-6153CAC1A326}"/>
              </a:ext>
            </a:extLst>
          </p:cNvPr>
          <p:cNvSpPr>
            <a:spLocks noGrp="1"/>
          </p:cNvSpPr>
          <p:nvPr>
            <p:ph type="title"/>
          </p:nvPr>
        </p:nvSpPr>
        <p:spPr>
          <a:xfrm>
            <a:off x="838200" y="1429494"/>
            <a:ext cx="3932237" cy="1200050"/>
          </a:xfrm>
          <a:prstGeom prst="rect">
            <a:avLst/>
          </a:prstGeom>
        </p:spPr>
        <p:txBody>
          <a:bodyPr anchor="b"/>
          <a:lstStyle>
            <a:lvl1pPr>
              <a:defRPr sz="3600" b="1">
                <a:solidFill>
                  <a:srgbClr val="4D827F"/>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7F4DE2C-2F37-5941-9C32-F0C82E427621}"/>
              </a:ext>
            </a:extLst>
          </p:cNvPr>
          <p:cNvSpPr>
            <a:spLocks noGrp="1"/>
          </p:cNvSpPr>
          <p:nvPr>
            <p:ph idx="1"/>
          </p:nvPr>
        </p:nvSpPr>
        <p:spPr>
          <a:xfrm>
            <a:off x="5181600" y="1959719"/>
            <a:ext cx="6172200" cy="36549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4603EAC-D2D1-6343-8CA6-6B1ED968F638}"/>
              </a:ext>
            </a:extLst>
          </p:cNvPr>
          <p:cNvSpPr>
            <a:spLocks noGrp="1"/>
          </p:cNvSpPr>
          <p:nvPr>
            <p:ph type="body" sz="half" idx="2"/>
          </p:nvPr>
        </p:nvSpPr>
        <p:spPr>
          <a:xfrm>
            <a:off x="838200" y="3029694"/>
            <a:ext cx="3932237" cy="285845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0970442-A52A-A843-AD56-D44C1751AECD}"/>
              </a:ext>
            </a:extLst>
          </p:cNvPr>
          <p:cNvSpPr>
            <a:spLocks noGrp="1"/>
          </p:cNvSpPr>
          <p:nvPr>
            <p:ph type="dt" sz="half" idx="10"/>
          </p:nvPr>
        </p:nvSpPr>
        <p:spPr/>
        <p:txBody>
          <a:bodyPr/>
          <a:lstStyle/>
          <a:p>
            <a:fld id="{A3FE956D-7198-8445-9D1D-B843B85EB8E5}" type="datetime1">
              <a:rPr lang="en-US" smtClean="0"/>
              <a:t>1/28/2025</a:t>
            </a:fld>
            <a:endParaRPr lang="en-US" dirty="0"/>
          </a:p>
        </p:txBody>
      </p:sp>
      <p:sp>
        <p:nvSpPr>
          <p:cNvPr id="6" name="Footer Placeholder 5">
            <a:extLst>
              <a:ext uri="{FF2B5EF4-FFF2-40B4-BE49-F238E27FC236}">
                <a16:creationId xmlns:a16="http://schemas.microsoft.com/office/drawing/2014/main" id="{7D74AE8B-D5B9-EC49-84D6-A9EE35F9365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F014DEA-96A5-D44E-8A0E-A06707C61E69}"/>
              </a:ext>
            </a:extLst>
          </p:cNvPr>
          <p:cNvSpPr>
            <a:spLocks noGrp="1"/>
          </p:cNvSpPr>
          <p:nvPr>
            <p:ph type="sldNum" sz="quarter" idx="12"/>
          </p:nvPr>
        </p:nvSpPr>
        <p:spPr/>
        <p:txBody>
          <a:bodyPr/>
          <a:lstStyle/>
          <a:p>
            <a:fld id="{2D173214-D8C5-774C-91B0-22F3AB8A9655}" type="slidenum">
              <a:rPr lang="en-US" smtClean="0"/>
              <a:t>‹#›</a:t>
            </a:fld>
            <a:endParaRPr lang="en-US" dirty="0"/>
          </a:p>
        </p:txBody>
      </p:sp>
      <p:pic>
        <p:nvPicPr>
          <p:cNvPr id="8" name="Picture 7">
            <a:extLst>
              <a:ext uri="{FF2B5EF4-FFF2-40B4-BE49-F238E27FC236}">
                <a16:creationId xmlns:a16="http://schemas.microsoft.com/office/drawing/2014/main" id="{486B68AD-6B4F-BC49-BE4C-D8D2E49D853F}"/>
              </a:ext>
            </a:extLst>
          </p:cNvPr>
          <p:cNvPicPr>
            <a:picLocks noChangeAspect="1"/>
          </p:cNvPicPr>
          <p:nvPr userDrawn="1"/>
        </p:nvPicPr>
        <p:blipFill rotWithShape="1">
          <a:blip r:embed="rId2" cstate="email">
            <a:alphaModFix amt="4000"/>
            <a:extLst>
              <a:ext uri="{28A0092B-C50C-407E-A947-70E740481C1C}">
                <a14:useLocalDpi xmlns:a14="http://schemas.microsoft.com/office/drawing/2010/main"/>
              </a:ext>
            </a:extLst>
          </a:blip>
          <a:srcRect/>
          <a:stretch/>
        </p:blipFill>
        <p:spPr>
          <a:xfrm>
            <a:off x="9108831" y="730555"/>
            <a:ext cx="3083170" cy="3270739"/>
          </a:xfrm>
          <a:prstGeom prst="rect">
            <a:avLst/>
          </a:prstGeom>
        </p:spPr>
      </p:pic>
      <p:sp>
        <p:nvSpPr>
          <p:cNvPr id="9" name="Rectangle 8">
            <a:extLst>
              <a:ext uri="{FF2B5EF4-FFF2-40B4-BE49-F238E27FC236}">
                <a16:creationId xmlns:a16="http://schemas.microsoft.com/office/drawing/2014/main" id="{7B25AC51-F67A-5A45-910D-0830E14D7FB4}"/>
              </a:ext>
            </a:extLst>
          </p:cNvPr>
          <p:cNvSpPr/>
          <p:nvPr userDrawn="1"/>
        </p:nvSpPr>
        <p:spPr>
          <a:xfrm>
            <a:off x="0" y="0"/>
            <a:ext cx="12192000" cy="961292"/>
          </a:xfrm>
          <a:prstGeom prst="rect">
            <a:avLst/>
          </a:prstGeom>
          <a:solidFill>
            <a:srgbClr val="4D827F"/>
          </a:solidFill>
          <a:ln>
            <a:noFill/>
          </a:ln>
          <a:effectLst>
            <a:outerShdw blurRad="114300" dist="88900" dir="5400000" algn="t" rotWithShape="0">
              <a:srgbClr val="CBB6A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11" name="Picture 10">
            <a:extLst>
              <a:ext uri="{FF2B5EF4-FFF2-40B4-BE49-F238E27FC236}">
                <a16:creationId xmlns:a16="http://schemas.microsoft.com/office/drawing/2014/main" id="{6B2CF341-2CBA-ED44-8AB4-4179B434690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69037" y="191762"/>
            <a:ext cx="1690565" cy="581933"/>
          </a:xfrm>
          <a:prstGeom prst="rect">
            <a:avLst/>
          </a:prstGeom>
        </p:spPr>
      </p:pic>
    </p:spTree>
    <p:extLst>
      <p:ext uri="{BB962C8B-B14F-4D97-AF65-F5344CB8AC3E}">
        <p14:creationId xmlns:p14="http://schemas.microsoft.com/office/powerpoint/2010/main" val="643828128"/>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B00DF-A6FB-8249-85B4-C8AA7AADB830}"/>
              </a:ext>
            </a:extLst>
          </p:cNvPr>
          <p:cNvSpPr>
            <a:spLocks noGrp="1"/>
          </p:cNvSpPr>
          <p:nvPr>
            <p:ph type="title"/>
          </p:nvPr>
        </p:nvSpPr>
        <p:spPr>
          <a:xfrm>
            <a:off x="838199" y="1393825"/>
            <a:ext cx="3932237" cy="1600200"/>
          </a:xfrm>
          <a:prstGeom prst="rect">
            <a:avLst/>
          </a:prstGeom>
        </p:spPr>
        <p:txBody>
          <a:bodyPr anchor="b"/>
          <a:lstStyle>
            <a:lvl1pPr>
              <a:defRPr sz="3600" b="1">
                <a:solidFill>
                  <a:srgbClr val="4D827F"/>
                </a:solidFill>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31260552-BC62-484D-A40D-B1A008707793}"/>
              </a:ext>
            </a:extLst>
          </p:cNvPr>
          <p:cNvSpPr>
            <a:spLocks noGrp="1"/>
          </p:cNvSpPr>
          <p:nvPr>
            <p:ph type="pic" idx="1"/>
          </p:nvPr>
        </p:nvSpPr>
        <p:spPr>
          <a:xfrm>
            <a:off x="5138067" y="140823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9F7DFBCD-A1CC-D446-9C96-3938B6AB41C6}"/>
              </a:ext>
            </a:extLst>
          </p:cNvPr>
          <p:cNvSpPr>
            <a:spLocks noGrp="1"/>
          </p:cNvSpPr>
          <p:nvPr>
            <p:ph type="body" sz="half" idx="2"/>
          </p:nvPr>
        </p:nvSpPr>
        <p:spPr>
          <a:xfrm>
            <a:off x="838198" y="3241431"/>
            <a:ext cx="3932237" cy="304042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15CA2DF-82B4-D84C-AF01-56D003A9FA61}"/>
              </a:ext>
            </a:extLst>
          </p:cNvPr>
          <p:cNvSpPr>
            <a:spLocks noGrp="1"/>
          </p:cNvSpPr>
          <p:nvPr>
            <p:ph type="dt" sz="half" idx="10"/>
          </p:nvPr>
        </p:nvSpPr>
        <p:spPr/>
        <p:txBody>
          <a:bodyPr/>
          <a:lstStyle/>
          <a:p>
            <a:fld id="{332E445D-9DFE-E64B-9CAA-67697DE2CEED}" type="datetime1">
              <a:rPr lang="en-US" smtClean="0"/>
              <a:t>1/28/2025</a:t>
            </a:fld>
            <a:endParaRPr lang="en-US" dirty="0"/>
          </a:p>
        </p:txBody>
      </p:sp>
      <p:sp>
        <p:nvSpPr>
          <p:cNvPr id="6" name="Footer Placeholder 5">
            <a:extLst>
              <a:ext uri="{FF2B5EF4-FFF2-40B4-BE49-F238E27FC236}">
                <a16:creationId xmlns:a16="http://schemas.microsoft.com/office/drawing/2014/main" id="{838018CE-0BA3-C547-9250-7BD30E352EC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B7D0052-B9FD-474B-B991-BAF9449AA5AF}"/>
              </a:ext>
            </a:extLst>
          </p:cNvPr>
          <p:cNvSpPr>
            <a:spLocks noGrp="1"/>
          </p:cNvSpPr>
          <p:nvPr>
            <p:ph type="sldNum" sz="quarter" idx="12"/>
          </p:nvPr>
        </p:nvSpPr>
        <p:spPr/>
        <p:txBody>
          <a:bodyPr/>
          <a:lstStyle/>
          <a:p>
            <a:fld id="{2D173214-D8C5-774C-91B0-22F3AB8A9655}" type="slidenum">
              <a:rPr lang="en-US" smtClean="0"/>
              <a:t>‹#›</a:t>
            </a:fld>
            <a:endParaRPr lang="en-US" dirty="0"/>
          </a:p>
        </p:txBody>
      </p:sp>
      <p:pic>
        <p:nvPicPr>
          <p:cNvPr id="8" name="Picture 7">
            <a:extLst>
              <a:ext uri="{FF2B5EF4-FFF2-40B4-BE49-F238E27FC236}">
                <a16:creationId xmlns:a16="http://schemas.microsoft.com/office/drawing/2014/main" id="{4442E398-C007-B746-81BC-527C7997562C}"/>
              </a:ext>
            </a:extLst>
          </p:cNvPr>
          <p:cNvPicPr>
            <a:picLocks noChangeAspect="1"/>
          </p:cNvPicPr>
          <p:nvPr userDrawn="1"/>
        </p:nvPicPr>
        <p:blipFill rotWithShape="1">
          <a:blip r:embed="rId2" cstate="email">
            <a:alphaModFix amt="4000"/>
            <a:extLst>
              <a:ext uri="{28A0092B-C50C-407E-A947-70E740481C1C}">
                <a14:useLocalDpi xmlns:a14="http://schemas.microsoft.com/office/drawing/2010/main"/>
              </a:ext>
            </a:extLst>
          </a:blip>
          <a:srcRect/>
          <a:stretch/>
        </p:blipFill>
        <p:spPr>
          <a:xfrm>
            <a:off x="9108831" y="730555"/>
            <a:ext cx="3083170" cy="3270739"/>
          </a:xfrm>
          <a:prstGeom prst="rect">
            <a:avLst/>
          </a:prstGeom>
        </p:spPr>
      </p:pic>
      <p:sp>
        <p:nvSpPr>
          <p:cNvPr id="9" name="Rectangle 8">
            <a:extLst>
              <a:ext uri="{FF2B5EF4-FFF2-40B4-BE49-F238E27FC236}">
                <a16:creationId xmlns:a16="http://schemas.microsoft.com/office/drawing/2014/main" id="{41FD7063-8478-5242-82C3-716662C8827D}"/>
              </a:ext>
            </a:extLst>
          </p:cNvPr>
          <p:cNvSpPr/>
          <p:nvPr userDrawn="1"/>
        </p:nvSpPr>
        <p:spPr>
          <a:xfrm>
            <a:off x="0" y="0"/>
            <a:ext cx="12192000" cy="961292"/>
          </a:xfrm>
          <a:prstGeom prst="rect">
            <a:avLst/>
          </a:prstGeom>
          <a:solidFill>
            <a:srgbClr val="4D827F"/>
          </a:solidFill>
          <a:ln>
            <a:noFill/>
          </a:ln>
          <a:effectLst>
            <a:outerShdw blurRad="114300" dist="88900" dir="5400000" algn="t" rotWithShape="0">
              <a:srgbClr val="CBB6A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11" name="Picture 10">
            <a:extLst>
              <a:ext uri="{FF2B5EF4-FFF2-40B4-BE49-F238E27FC236}">
                <a16:creationId xmlns:a16="http://schemas.microsoft.com/office/drawing/2014/main" id="{DA2D680D-309D-3E42-A7F7-4C15328B11D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69037" y="191762"/>
            <a:ext cx="1690565" cy="581933"/>
          </a:xfrm>
          <a:prstGeom prst="rect">
            <a:avLst/>
          </a:prstGeom>
        </p:spPr>
      </p:pic>
    </p:spTree>
    <p:extLst>
      <p:ext uri="{BB962C8B-B14F-4D97-AF65-F5344CB8AC3E}">
        <p14:creationId xmlns:p14="http://schemas.microsoft.com/office/powerpoint/2010/main" val="1099290308"/>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853C597-1A59-134C-B462-D4854DB148AA}"/>
              </a:ext>
            </a:extLst>
          </p:cNvPr>
          <p:cNvSpPr>
            <a:spLocks noGrp="1"/>
          </p:cNvSpPr>
          <p:nvPr>
            <p:ph type="dt" sz="half" idx="10"/>
          </p:nvPr>
        </p:nvSpPr>
        <p:spPr/>
        <p:txBody>
          <a:bodyPr/>
          <a:lstStyle/>
          <a:p>
            <a:fld id="{5538D1AA-1E33-D446-982B-DCEAFF50BC65}" type="datetime1">
              <a:rPr lang="en-US" smtClean="0"/>
              <a:t>1/28/2025</a:t>
            </a:fld>
            <a:endParaRPr lang="en-US" dirty="0"/>
          </a:p>
        </p:txBody>
      </p:sp>
      <p:sp>
        <p:nvSpPr>
          <p:cNvPr id="5" name="Footer Placeholder 4">
            <a:extLst>
              <a:ext uri="{FF2B5EF4-FFF2-40B4-BE49-F238E27FC236}">
                <a16:creationId xmlns:a16="http://schemas.microsoft.com/office/drawing/2014/main" id="{3169F2C0-6077-6048-85E5-7B77BFE24B2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8731486-13A4-3B4A-8C92-53398C19DDDC}"/>
              </a:ext>
            </a:extLst>
          </p:cNvPr>
          <p:cNvSpPr>
            <a:spLocks noGrp="1"/>
          </p:cNvSpPr>
          <p:nvPr>
            <p:ph type="sldNum" sz="quarter" idx="12"/>
          </p:nvPr>
        </p:nvSpPr>
        <p:spPr/>
        <p:txBody>
          <a:bodyPr/>
          <a:lstStyle/>
          <a:p>
            <a:fld id="{2D173214-D8C5-774C-91B0-22F3AB8A9655}" type="slidenum">
              <a:rPr lang="en-US" smtClean="0"/>
              <a:t>‹#›</a:t>
            </a:fld>
            <a:endParaRPr lang="en-US" dirty="0"/>
          </a:p>
        </p:txBody>
      </p:sp>
      <p:pic>
        <p:nvPicPr>
          <p:cNvPr id="7" name="Picture 6">
            <a:extLst>
              <a:ext uri="{FF2B5EF4-FFF2-40B4-BE49-F238E27FC236}">
                <a16:creationId xmlns:a16="http://schemas.microsoft.com/office/drawing/2014/main" id="{7011953A-DF2E-0C4E-B1D9-FD8326073CD5}"/>
              </a:ext>
            </a:extLst>
          </p:cNvPr>
          <p:cNvPicPr>
            <a:picLocks noChangeAspect="1"/>
          </p:cNvPicPr>
          <p:nvPr userDrawn="1"/>
        </p:nvPicPr>
        <p:blipFill rotWithShape="1">
          <a:blip r:embed="rId2" cstate="email">
            <a:alphaModFix amt="4000"/>
            <a:extLst>
              <a:ext uri="{28A0092B-C50C-407E-A947-70E740481C1C}">
                <a14:useLocalDpi xmlns:a14="http://schemas.microsoft.com/office/drawing/2010/main"/>
              </a:ext>
            </a:extLst>
          </a:blip>
          <a:srcRect/>
          <a:stretch/>
        </p:blipFill>
        <p:spPr>
          <a:xfrm>
            <a:off x="9108831" y="730555"/>
            <a:ext cx="3083170" cy="3270739"/>
          </a:xfrm>
          <a:prstGeom prst="rect">
            <a:avLst/>
          </a:prstGeom>
        </p:spPr>
      </p:pic>
      <p:sp>
        <p:nvSpPr>
          <p:cNvPr id="8" name="Rectangle 7">
            <a:extLst>
              <a:ext uri="{FF2B5EF4-FFF2-40B4-BE49-F238E27FC236}">
                <a16:creationId xmlns:a16="http://schemas.microsoft.com/office/drawing/2014/main" id="{919B4D0B-6FD0-5E45-9517-9A7BC04F5C18}"/>
              </a:ext>
            </a:extLst>
          </p:cNvPr>
          <p:cNvSpPr/>
          <p:nvPr userDrawn="1"/>
        </p:nvSpPr>
        <p:spPr>
          <a:xfrm>
            <a:off x="0" y="0"/>
            <a:ext cx="12192000" cy="961292"/>
          </a:xfrm>
          <a:prstGeom prst="rect">
            <a:avLst/>
          </a:prstGeom>
          <a:solidFill>
            <a:srgbClr val="4D827F"/>
          </a:solidFill>
          <a:ln>
            <a:noFill/>
          </a:ln>
          <a:effectLst>
            <a:outerShdw blurRad="114300" dist="88900" dir="5400000" algn="t" rotWithShape="0">
              <a:srgbClr val="CBB6A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10" name="Picture 9">
            <a:extLst>
              <a:ext uri="{FF2B5EF4-FFF2-40B4-BE49-F238E27FC236}">
                <a16:creationId xmlns:a16="http://schemas.microsoft.com/office/drawing/2014/main" id="{CD72AE82-CA5A-7449-A370-6B6C3BB540A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69037" y="191762"/>
            <a:ext cx="1690565" cy="581933"/>
          </a:xfrm>
          <a:prstGeom prst="rect">
            <a:avLst/>
          </a:prstGeom>
        </p:spPr>
      </p:pic>
      <p:sp>
        <p:nvSpPr>
          <p:cNvPr id="11" name="Vertical Text Placeholder 2">
            <a:extLst>
              <a:ext uri="{FF2B5EF4-FFF2-40B4-BE49-F238E27FC236}">
                <a16:creationId xmlns:a16="http://schemas.microsoft.com/office/drawing/2014/main" id="{E8F8A18D-B202-A14B-94B5-B5B01C6EB80A}"/>
              </a:ext>
            </a:extLst>
          </p:cNvPr>
          <p:cNvSpPr>
            <a:spLocks noGrp="1"/>
          </p:cNvSpPr>
          <p:nvPr>
            <p:ph type="body" orient="vert" idx="1"/>
          </p:nvPr>
        </p:nvSpPr>
        <p:spPr>
          <a:xfrm>
            <a:off x="838200" y="1825625"/>
            <a:ext cx="10515600" cy="43513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2063228"/>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5703153-4D55-DE41-A496-1C187FF3286A}"/>
              </a:ext>
            </a:extLst>
          </p:cNvPr>
          <p:cNvSpPr>
            <a:spLocks noGrp="1"/>
          </p:cNvSpPr>
          <p:nvPr>
            <p:ph type="dt" sz="half" idx="10"/>
          </p:nvPr>
        </p:nvSpPr>
        <p:spPr/>
        <p:txBody>
          <a:bodyPr/>
          <a:lstStyle/>
          <a:p>
            <a:fld id="{B497710B-D85F-894B-8BF6-1F688EDEFF76}" type="datetime1">
              <a:rPr lang="en-US" smtClean="0"/>
              <a:t>1/28/2025</a:t>
            </a:fld>
            <a:endParaRPr lang="en-US" dirty="0"/>
          </a:p>
        </p:txBody>
      </p:sp>
      <p:sp>
        <p:nvSpPr>
          <p:cNvPr id="5" name="Footer Placeholder 4">
            <a:extLst>
              <a:ext uri="{FF2B5EF4-FFF2-40B4-BE49-F238E27FC236}">
                <a16:creationId xmlns:a16="http://schemas.microsoft.com/office/drawing/2014/main" id="{B0CE8A71-52D0-B94A-8085-FAD98B041AA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8C6E478-0870-5E46-A8A8-84F18362E647}"/>
              </a:ext>
            </a:extLst>
          </p:cNvPr>
          <p:cNvSpPr>
            <a:spLocks noGrp="1"/>
          </p:cNvSpPr>
          <p:nvPr>
            <p:ph type="sldNum" sz="quarter" idx="12"/>
          </p:nvPr>
        </p:nvSpPr>
        <p:spPr/>
        <p:txBody>
          <a:bodyPr/>
          <a:lstStyle/>
          <a:p>
            <a:fld id="{2D173214-D8C5-774C-91B0-22F3AB8A9655}" type="slidenum">
              <a:rPr lang="en-US" smtClean="0"/>
              <a:t>‹#›</a:t>
            </a:fld>
            <a:endParaRPr lang="en-US" dirty="0"/>
          </a:p>
        </p:txBody>
      </p:sp>
      <p:pic>
        <p:nvPicPr>
          <p:cNvPr id="7" name="Picture 6">
            <a:extLst>
              <a:ext uri="{FF2B5EF4-FFF2-40B4-BE49-F238E27FC236}">
                <a16:creationId xmlns:a16="http://schemas.microsoft.com/office/drawing/2014/main" id="{4DDDBCE8-29E2-584E-92EF-0396770CED3A}"/>
              </a:ext>
            </a:extLst>
          </p:cNvPr>
          <p:cNvPicPr>
            <a:picLocks noChangeAspect="1"/>
          </p:cNvPicPr>
          <p:nvPr userDrawn="1"/>
        </p:nvPicPr>
        <p:blipFill rotWithShape="1">
          <a:blip r:embed="rId2" cstate="email">
            <a:alphaModFix amt="4000"/>
            <a:extLst>
              <a:ext uri="{28A0092B-C50C-407E-A947-70E740481C1C}">
                <a14:useLocalDpi xmlns:a14="http://schemas.microsoft.com/office/drawing/2010/main"/>
              </a:ext>
            </a:extLst>
          </a:blip>
          <a:srcRect/>
          <a:stretch/>
        </p:blipFill>
        <p:spPr>
          <a:xfrm>
            <a:off x="9108831" y="730555"/>
            <a:ext cx="3083170" cy="3270739"/>
          </a:xfrm>
          <a:prstGeom prst="rect">
            <a:avLst/>
          </a:prstGeom>
        </p:spPr>
      </p:pic>
      <p:sp>
        <p:nvSpPr>
          <p:cNvPr id="8" name="Rectangle 7">
            <a:extLst>
              <a:ext uri="{FF2B5EF4-FFF2-40B4-BE49-F238E27FC236}">
                <a16:creationId xmlns:a16="http://schemas.microsoft.com/office/drawing/2014/main" id="{A04FA561-BA44-AD4D-8D3C-4D16B347298A}"/>
              </a:ext>
            </a:extLst>
          </p:cNvPr>
          <p:cNvSpPr/>
          <p:nvPr userDrawn="1"/>
        </p:nvSpPr>
        <p:spPr>
          <a:xfrm>
            <a:off x="0" y="0"/>
            <a:ext cx="12192000" cy="961292"/>
          </a:xfrm>
          <a:prstGeom prst="rect">
            <a:avLst/>
          </a:prstGeom>
          <a:solidFill>
            <a:srgbClr val="4D827F"/>
          </a:solidFill>
          <a:ln>
            <a:noFill/>
          </a:ln>
          <a:effectLst>
            <a:outerShdw blurRad="114300" dist="88900" dir="5400000" algn="t" rotWithShape="0">
              <a:srgbClr val="CBB6A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10" name="Picture 9">
            <a:extLst>
              <a:ext uri="{FF2B5EF4-FFF2-40B4-BE49-F238E27FC236}">
                <a16:creationId xmlns:a16="http://schemas.microsoft.com/office/drawing/2014/main" id="{68418147-4A4F-4242-93A9-2B03C845ACF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69037" y="191762"/>
            <a:ext cx="1690565" cy="581933"/>
          </a:xfrm>
          <a:prstGeom prst="rect">
            <a:avLst/>
          </a:prstGeom>
        </p:spPr>
      </p:pic>
      <p:sp>
        <p:nvSpPr>
          <p:cNvPr id="11" name="Vertical Title 1">
            <a:extLst>
              <a:ext uri="{FF2B5EF4-FFF2-40B4-BE49-F238E27FC236}">
                <a16:creationId xmlns:a16="http://schemas.microsoft.com/office/drawing/2014/main" id="{6A9043DD-E1AE-DF45-BEB1-CBDDD2509B5A}"/>
              </a:ext>
            </a:extLst>
          </p:cNvPr>
          <p:cNvSpPr>
            <a:spLocks noGrp="1"/>
          </p:cNvSpPr>
          <p:nvPr>
            <p:ph type="title" orient="vert"/>
          </p:nvPr>
        </p:nvSpPr>
        <p:spPr>
          <a:xfrm>
            <a:off x="8724900" y="1711569"/>
            <a:ext cx="2628900" cy="4465394"/>
          </a:xfrm>
          <a:prstGeom prst="rect">
            <a:avLst/>
          </a:prstGeom>
        </p:spPr>
        <p:txBody>
          <a:bodyPr vert="eaVert"/>
          <a:lstStyle/>
          <a:p>
            <a:r>
              <a:rPr lang="en-US"/>
              <a:t>Click to edit Master title style</a:t>
            </a:r>
            <a:endParaRPr lang="en-US" dirty="0"/>
          </a:p>
        </p:txBody>
      </p:sp>
      <p:sp>
        <p:nvSpPr>
          <p:cNvPr id="12" name="Vertical Text Placeholder 2">
            <a:extLst>
              <a:ext uri="{FF2B5EF4-FFF2-40B4-BE49-F238E27FC236}">
                <a16:creationId xmlns:a16="http://schemas.microsoft.com/office/drawing/2014/main" id="{9C2B6D0F-AB00-4C4F-9493-07B31448E075}"/>
              </a:ext>
            </a:extLst>
          </p:cNvPr>
          <p:cNvSpPr>
            <a:spLocks noGrp="1"/>
          </p:cNvSpPr>
          <p:nvPr>
            <p:ph type="body" orient="vert" idx="1"/>
          </p:nvPr>
        </p:nvSpPr>
        <p:spPr>
          <a:xfrm>
            <a:off x="838200" y="1711569"/>
            <a:ext cx="7734300" cy="446539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4817386"/>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7F216-5EB1-35B7-670F-4353D14C6EE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26462177"/>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7" name="Picture 6" descr="Text&#10;&#10;Description automatically generated with medium confidence">
            <a:extLst>
              <a:ext uri="{FF2B5EF4-FFF2-40B4-BE49-F238E27FC236}">
                <a16:creationId xmlns:a16="http://schemas.microsoft.com/office/drawing/2014/main" id="{98760C31-BE81-E577-9B8D-78642CCD185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28966" y="5954296"/>
            <a:ext cx="1961324" cy="826850"/>
          </a:xfrm>
          <a:prstGeom prst="rect">
            <a:avLst/>
          </a:prstGeom>
        </p:spPr>
      </p:pic>
      <p:sp>
        <p:nvSpPr>
          <p:cNvPr id="8" name="Rectangle 7">
            <a:extLst>
              <a:ext uri="{FF2B5EF4-FFF2-40B4-BE49-F238E27FC236}">
                <a16:creationId xmlns:a16="http://schemas.microsoft.com/office/drawing/2014/main" id="{3EDDB820-5B19-B07E-932B-0CA019F1BE79}"/>
              </a:ext>
            </a:extLst>
          </p:cNvPr>
          <p:cNvSpPr/>
          <p:nvPr userDrawn="1"/>
        </p:nvSpPr>
        <p:spPr>
          <a:xfrm>
            <a:off x="2211356" y="5950537"/>
            <a:ext cx="9101770" cy="163859"/>
          </a:xfrm>
          <a:prstGeom prst="rect">
            <a:avLst/>
          </a:prstGeom>
          <a:solidFill>
            <a:srgbClr val="F7941E">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DC45C54-BFB0-4FF5-D024-5F487A77D572}"/>
              </a:ext>
            </a:extLst>
          </p:cNvPr>
          <p:cNvSpPr/>
          <p:nvPr userDrawn="1"/>
        </p:nvSpPr>
        <p:spPr>
          <a:xfrm>
            <a:off x="2211354" y="6653066"/>
            <a:ext cx="9957132" cy="147784"/>
          </a:xfrm>
          <a:prstGeom prst="rect">
            <a:avLst/>
          </a:prstGeom>
          <a:solidFill>
            <a:srgbClr val="00535A">
              <a:alpha val="4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B6B2052-E3B7-559D-DCB1-4A315B6AF7CD}"/>
              </a:ext>
            </a:extLst>
          </p:cNvPr>
          <p:cNvSpPr/>
          <p:nvPr userDrawn="1"/>
        </p:nvSpPr>
        <p:spPr>
          <a:xfrm>
            <a:off x="2211355" y="6417524"/>
            <a:ext cx="9640498" cy="164251"/>
          </a:xfrm>
          <a:prstGeom prst="rect">
            <a:avLst/>
          </a:prstGeom>
          <a:solidFill>
            <a:srgbClr val="E75443">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DFCBF0B-B751-6F33-0BF1-EF9B8F337315}"/>
              </a:ext>
            </a:extLst>
          </p:cNvPr>
          <p:cNvSpPr/>
          <p:nvPr userDrawn="1"/>
        </p:nvSpPr>
        <p:spPr>
          <a:xfrm>
            <a:off x="11117557" y="904876"/>
            <a:ext cx="195569" cy="5209520"/>
          </a:xfrm>
          <a:prstGeom prst="rect">
            <a:avLst/>
          </a:prstGeom>
          <a:solidFill>
            <a:srgbClr val="F7941E">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C5563E3-C854-11EA-CD00-BBCA62D70F0A}"/>
              </a:ext>
            </a:extLst>
          </p:cNvPr>
          <p:cNvSpPr/>
          <p:nvPr userDrawn="1"/>
        </p:nvSpPr>
        <p:spPr>
          <a:xfrm>
            <a:off x="11388806" y="1552574"/>
            <a:ext cx="195568" cy="4796971"/>
          </a:xfrm>
          <a:prstGeom prst="rect">
            <a:avLst/>
          </a:prstGeom>
          <a:solidFill>
            <a:srgbClr val="00ADDF">
              <a:alpha val="5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77BA5E9-F39E-CBC3-1918-DC806126BC28}"/>
              </a:ext>
            </a:extLst>
          </p:cNvPr>
          <p:cNvSpPr/>
          <p:nvPr userDrawn="1"/>
        </p:nvSpPr>
        <p:spPr>
          <a:xfrm>
            <a:off x="11656284" y="1095375"/>
            <a:ext cx="195568" cy="5475298"/>
          </a:xfrm>
          <a:prstGeom prst="rect">
            <a:avLst/>
          </a:prstGeom>
          <a:solidFill>
            <a:srgbClr val="E75443">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1C1BF-40D3-AC58-0DCF-5C2925DB2A4A}"/>
              </a:ext>
            </a:extLst>
          </p:cNvPr>
          <p:cNvSpPr/>
          <p:nvPr userDrawn="1"/>
        </p:nvSpPr>
        <p:spPr>
          <a:xfrm>
            <a:off x="11972916" y="276143"/>
            <a:ext cx="195570" cy="6515266"/>
          </a:xfrm>
          <a:prstGeom prst="rect">
            <a:avLst/>
          </a:prstGeom>
          <a:solidFill>
            <a:srgbClr val="00535A">
              <a:alpha val="4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01652E0-F3F7-E71C-E723-BF14B64643B4}"/>
              </a:ext>
            </a:extLst>
          </p:cNvPr>
          <p:cNvSpPr/>
          <p:nvPr userDrawn="1"/>
        </p:nvSpPr>
        <p:spPr>
          <a:xfrm>
            <a:off x="2211355" y="6185294"/>
            <a:ext cx="9373019" cy="164251"/>
          </a:xfrm>
          <a:prstGeom prst="rect">
            <a:avLst/>
          </a:prstGeom>
          <a:solidFill>
            <a:srgbClr val="00ADDF">
              <a:alpha val="5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F359C01-67EA-9D8B-188B-49B568C91CE9}"/>
              </a:ext>
            </a:extLst>
          </p:cNvPr>
          <p:cNvSpPr>
            <a:spLocks noGrp="1"/>
          </p:cNvSpPr>
          <p:nvPr>
            <p:ph type="title"/>
          </p:nvPr>
        </p:nvSpPr>
        <p:spPr>
          <a:xfrm>
            <a:off x="272062" y="301933"/>
            <a:ext cx="10515600" cy="1325563"/>
          </a:xfrm>
        </p:spPr>
        <p:txBody>
          <a:bodyPr/>
          <a:lstStyle>
            <a:lvl1pPr>
              <a:defRPr>
                <a:latin typeface="Avenir Next LT Pro Demi" panose="020B07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41246646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3780271401"/>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9767"/>
            <a:ext cx="12192000"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290673"/>
            <a:ext cx="12191999" cy="567327"/>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956466314"/>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2036881595"/>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03034"/>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2308119996"/>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4">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4">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137525746"/>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4">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4">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3851739263"/>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819051330"/>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41355541"/>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9767"/>
            <a:ext cx="10288798"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88736605"/>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04385134"/>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9386634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465720232"/>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2959447"/>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2644956899"/>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13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2774969625"/>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33952786"/>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5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2519416894"/>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242"/>
            <a:ext cx="12192000"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300198"/>
            <a:ext cx="12191999" cy="557269"/>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339224056"/>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14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3240551006"/>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15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03034"/>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2217549578"/>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6">
              <a:alpha val="50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6">
              <a:alpha val="50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2483665608"/>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6">
              <a:alpha val="50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6">
              <a:alpha val="50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8941010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727407910"/>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2629501377"/>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1481818994"/>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16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9767"/>
            <a:ext cx="10288798"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5981675"/>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grpSp>
        <p:nvGrpSpPr>
          <p:cNvPr id="2" name="Group 1">
            <a:extLst>
              <a:ext uri="{FF2B5EF4-FFF2-40B4-BE49-F238E27FC236}">
                <a16:creationId xmlns:a16="http://schemas.microsoft.com/office/drawing/2014/main" id="{F0B9A698-E1ED-672B-3B5A-17D6ABAB0CEF}"/>
              </a:ext>
            </a:extLst>
          </p:cNvPr>
          <p:cNvGrpSpPr/>
          <p:nvPr userDrawn="1"/>
        </p:nvGrpSpPr>
        <p:grpSpPr>
          <a:xfrm>
            <a:off x="2519123" y="494522"/>
            <a:ext cx="9347295" cy="6242723"/>
            <a:chOff x="2519123" y="494522"/>
            <a:chExt cx="9347295" cy="6242723"/>
          </a:xfrm>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819906943"/>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17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098343552"/>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18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858662536"/>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D944400F-63B1-26DE-9B7B-BB0B09194613}"/>
              </a:ext>
            </a:extLst>
          </p:cNvPr>
          <p:cNvGrpSpPr/>
          <p:nvPr userDrawn="1"/>
        </p:nvGrpSpPr>
        <p:grpSpPr>
          <a:xfrm>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3895678398"/>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19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254056887"/>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84269757"/>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6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11131687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443135911"/>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242"/>
            <a:ext cx="12192000" cy="79507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300198"/>
            <a:ext cx="12191999" cy="557269"/>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957442013"/>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20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1197300453"/>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21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1349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824367424"/>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2">
              <a:alpha val="50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2">
              <a:alpha val="50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1208753246"/>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2">
              <a:alpha val="50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2">
              <a:alpha val="50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353388038"/>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454192667"/>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1502244921"/>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22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242"/>
            <a:ext cx="10288798" cy="8046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0995583"/>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3748817"/>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23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261041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799942801"/>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24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2092133410"/>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3847504974"/>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25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3442578212"/>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24720955"/>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7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2568969174"/>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242"/>
            <a:ext cx="12192000" cy="795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300198"/>
            <a:ext cx="12191999" cy="55726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4037764629"/>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26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1070323167"/>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27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1349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518053679"/>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1">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1">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655327614"/>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1">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1">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23846748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422949238"/>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3578937219"/>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a:t>Click to edit Master title style</a:t>
            </a:r>
            <a:endParaRPr lang="en-US" dirty="0"/>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1816442290"/>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28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242"/>
            <a:ext cx="10288798" cy="8046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5080312"/>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5983809"/>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29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783712277"/>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30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2369279121"/>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4283415010"/>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31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2201898698"/>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8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03458954"/>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9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38166173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picTx" preserve="1">
  <p:cSld name="1_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697382443"/>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7" name="Picture 6" descr="Text&#10;&#10;Description automatically generated with medium confidence">
            <a:extLst>
              <a:ext uri="{FF2B5EF4-FFF2-40B4-BE49-F238E27FC236}">
                <a16:creationId xmlns:a16="http://schemas.microsoft.com/office/drawing/2014/main" id="{98760C31-BE81-E577-9B8D-78642CCD185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28966" y="5954296"/>
            <a:ext cx="1961324" cy="826850"/>
          </a:xfrm>
          <a:prstGeom prst="rect">
            <a:avLst/>
          </a:prstGeom>
        </p:spPr>
      </p:pic>
      <p:sp>
        <p:nvSpPr>
          <p:cNvPr id="8" name="Rectangle 7">
            <a:extLst>
              <a:ext uri="{FF2B5EF4-FFF2-40B4-BE49-F238E27FC236}">
                <a16:creationId xmlns:a16="http://schemas.microsoft.com/office/drawing/2014/main" id="{3EDDB820-5B19-B07E-932B-0CA019F1BE79}"/>
              </a:ext>
            </a:extLst>
          </p:cNvPr>
          <p:cNvSpPr/>
          <p:nvPr userDrawn="1"/>
        </p:nvSpPr>
        <p:spPr>
          <a:xfrm>
            <a:off x="2211356" y="5950537"/>
            <a:ext cx="9101770" cy="163859"/>
          </a:xfrm>
          <a:prstGeom prst="rect">
            <a:avLst/>
          </a:prstGeom>
          <a:solidFill>
            <a:srgbClr val="F7941E">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DC45C54-BFB0-4FF5-D024-5F487A77D572}"/>
              </a:ext>
            </a:extLst>
          </p:cNvPr>
          <p:cNvSpPr/>
          <p:nvPr userDrawn="1"/>
        </p:nvSpPr>
        <p:spPr>
          <a:xfrm>
            <a:off x="2211354" y="6653066"/>
            <a:ext cx="9957132" cy="147784"/>
          </a:xfrm>
          <a:prstGeom prst="rect">
            <a:avLst/>
          </a:prstGeom>
          <a:solidFill>
            <a:srgbClr val="00535A">
              <a:alpha val="4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B6B2052-E3B7-559D-DCB1-4A315B6AF7CD}"/>
              </a:ext>
            </a:extLst>
          </p:cNvPr>
          <p:cNvSpPr/>
          <p:nvPr userDrawn="1"/>
        </p:nvSpPr>
        <p:spPr>
          <a:xfrm>
            <a:off x="2211355" y="6417524"/>
            <a:ext cx="9640498" cy="164251"/>
          </a:xfrm>
          <a:prstGeom prst="rect">
            <a:avLst/>
          </a:prstGeom>
          <a:solidFill>
            <a:srgbClr val="E75443">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DFCBF0B-B751-6F33-0BF1-EF9B8F337315}"/>
              </a:ext>
            </a:extLst>
          </p:cNvPr>
          <p:cNvSpPr/>
          <p:nvPr userDrawn="1"/>
        </p:nvSpPr>
        <p:spPr>
          <a:xfrm>
            <a:off x="11117557" y="904876"/>
            <a:ext cx="195569" cy="5209520"/>
          </a:xfrm>
          <a:prstGeom prst="rect">
            <a:avLst/>
          </a:prstGeom>
          <a:solidFill>
            <a:srgbClr val="F7941E">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C5563E3-C854-11EA-CD00-BBCA62D70F0A}"/>
              </a:ext>
            </a:extLst>
          </p:cNvPr>
          <p:cNvSpPr/>
          <p:nvPr userDrawn="1"/>
        </p:nvSpPr>
        <p:spPr>
          <a:xfrm>
            <a:off x="11388806" y="1552574"/>
            <a:ext cx="195568" cy="4796971"/>
          </a:xfrm>
          <a:prstGeom prst="rect">
            <a:avLst/>
          </a:prstGeom>
          <a:solidFill>
            <a:srgbClr val="00ADDF">
              <a:alpha val="5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77BA5E9-F39E-CBC3-1918-DC806126BC28}"/>
              </a:ext>
            </a:extLst>
          </p:cNvPr>
          <p:cNvSpPr/>
          <p:nvPr userDrawn="1"/>
        </p:nvSpPr>
        <p:spPr>
          <a:xfrm>
            <a:off x="11656284" y="1095375"/>
            <a:ext cx="195568" cy="5475298"/>
          </a:xfrm>
          <a:prstGeom prst="rect">
            <a:avLst/>
          </a:prstGeom>
          <a:solidFill>
            <a:srgbClr val="E75443">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1C1BF-40D3-AC58-0DCF-5C2925DB2A4A}"/>
              </a:ext>
            </a:extLst>
          </p:cNvPr>
          <p:cNvSpPr/>
          <p:nvPr userDrawn="1"/>
        </p:nvSpPr>
        <p:spPr>
          <a:xfrm>
            <a:off x="11972916" y="276143"/>
            <a:ext cx="195570" cy="6515266"/>
          </a:xfrm>
          <a:prstGeom prst="rect">
            <a:avLst/>
          </a:prstGeom>
          <a:solidFill>
            <a:srgbClr val="00535A">
              <a:alpha val="4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01652E0-F3F7-E71C-E723-BF14B64643B4}"/>
              </a:ext>
            </a:extLst>
          </p:cNvPr>
          <p:cNvSpPr/>
          <p:nvPr userDrawn="1"/>
        </p:nvSpPr>
        <p:spPr>
          <a:xfrm>
            <a:off x="2211355" y="6185294"/>
            <a:ext cx="9373019" cy="164251"/>
          </a:xfrm>
          <a:prstGeom prst="rect">
            <a:avLst/>
          </a:prstGeom>
          <a:solidFill>
            <a:srgbClr val="00ADDF">
              <a:alpha val="5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F359C01-67EA-9D8B-188B-49B568C91CE9}"/>
              </a:ext>
            </a:extLst>
          </p:cNvPr>
          <p:cNvSpPr>
            <a:spLocks noGrp="1"/>
          </p:cNvSpPr>
          <p:nvPr>
            <p:ph type="title"/>
          </p:nvPr>
        </p:nvSpPr>
        <p:spPr>
          <a:xfrm>
            <a:off x="272062" y="301933"/>
            <a:ext cx="10515600" cy="1325563"/>
          </a:xfrm>
        </p:spPr>
        <p:txBody>
          <a:bodyPr/>
          <a:lstStyle>
            <a:lvl1pPr>
              <a:defRPr>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1157611596"/>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9767"/>
            <a:ext cx="12192000"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290673"/>
            <a:ext cx="12191999" cy="567327"/>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908270109"/>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2413574361"/>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03034"/>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dirty="0"/>
              <a:t>Click to edit Master text styles</a:t>
            </a:r>
          </a:p>
        </p:txBody>
      </p:sp>
    </p:spTree>
    <p:extLst>
      <p:ext uri="{BB962C8B-B14F-4D97-AF65-F5344CB8AC3E}">
        <p14:creationId xmlns:p14="http://schemas.microsoft.com/office/powerpoint/2010/main" val="2988464190"/>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4">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4">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3309103086"/>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4">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4">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1702191317"/>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2341250864"/>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2960763792"/>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9767"/>
            <a:ext cx="10288798"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dirty="0"/>
              <a:t>Click to edit Master title style</a:t>
            </a:r>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05223501"/>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67689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C718C8BC-3817-BA43-A697-C0F8A79E64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97083749"/>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354027028"/>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2501051159"/>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2515086418"/>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13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3566178808"/>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86008294"/>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5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3870397891"/>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242"/>
            <a:ext cx="12192000"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300198"/>
            <a:ext cx="12191999" cy="557269"/>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2169960947"/>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14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1433379303"/>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15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03034"/>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dirty="0"/>
              <a:t>Click to edit Master text styles</a:t>
            </a:r>
          </a:p>
        </p:txBody>
      </p:sp>
    </p:spTree>
    <p:extLst>
      <p:ext uri="{BB962C8B-B14F-4D97-AF65-F5344CB8AC3E}">
        <p14:creationId xmlns:p14="http://schemas.microsoft.com/office/powerpoint/2010/main" val="1539045414"/>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6">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6">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36565543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E4B1084-AF70-E7DA-2842-9FB9FFF0804B}"/>
              </a:ext>
            </a:extLst>
          </p:cNvPr>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1552096659"/>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6">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6">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3749456960"/>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394081940"/>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3337465769"/>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16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9767"/>
            <a:ext cx="10288798"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dirty="0"/>
              <a:t>Click to edit Master title style</a:t>
            </a:r>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2868365"/>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78438781"/>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17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015727369"/>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18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468668493"/>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26284018"/>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19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482120850"/>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33633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
        <p:nvSpPr>
          <p:cNvPr id="2" name="Title 1">
            <a:extLst>
              <a:ext uri="{FF2B5EF4-FFF2-40B4-BE49-F238E27FC236}">
                <a16:creationId xmlns:a16="http://schemas.microsoft.com/office/drawing/2014/main" id="{942C9F60-E948-0B16-240A-DCBC52D49E5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42799532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
        <p:nvSpPr>
          <p:cNvPr id="2" name="Title 1">
            <a:extLst>
              <a:ext uri="{FF2B5EF4-FFF2-40B4-BE49-F238E27FC236}">
                <a16:creationId xmlns:a16="http://schemas.microsoft.com/office/drawing/2014/main" id="{942C9F60-E948-0B16-240A-DCBC52D49E5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072625276"/>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6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4018950384"/>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242"/>
            <a:ext cx="12192000" cy="79507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300198"/>
            <a:ext cx="12191999" cy="557269"/>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1554809080"/>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20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1587538848"/>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21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1349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dirty="0"/>
              <a:t>Click to edit Master text styles</a:t>
            </a:r>
          </a:p>
        </p:txBody>
      </p:sp>
    </p:spTree>
    <p:extLst>
      <p:ext uri="{BB962C8B-B14F-4D97-AF65-F5344CB8AC3E}">
        <p14:creationId xmlns:p14="http://schemas.microsoft.com/office/powerpoint/2010/main" val="609751356"/>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2">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2">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853048441"/>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2">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2">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3243934989"/>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3945961"/>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2140567607"/>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22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242"/>
            <a:ext cx="10288798" cy="8046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dirty="0"/>
              <a:t>Click to edit Master title style</a:t>
            </a:r>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3809444"/>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92271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Picture with Caption">
    <p:bg>
      <p:bgPr>
        <a:gradFill flip="none" rotWithShape="1">
          <a:gsLst>
            <a:gs pos="75000">
              <a:schemeClr val="tx2"/>
            </a:gs>
            <a:gs pos="85000">
              <a:schemeClr val="tx2">
                <a:alpha val="35000"/>
              </a:schemeClr>
            </a:gs>
            <a:gs pos="95000">
              <a:schemeClr val="tx2">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2103966943"/>
      </p:ext>
    </p:extLst>
  </p:cSld>
  <p:clrMapOvr>
    <a:masterClrMapping/>
  </p:clrMapOvr>
  <p:extLst>
    <p:ext uri="{DCECCB84-F9BA-43D5-87BE-67443E8EF086}">
      <p15:sldGuideLst xmlns:p15="http://schemas.microsoft.com/office/powerpoint/2012/main"/>
    </p:ext>
  </p:extLst>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23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576782624"/>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24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733196130"/>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1330160134"/>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25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2853657259"/>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90281086"/>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7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2571239707"/>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242"/>
            <a:ext cx="12192000" cy="795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300198"/>
            <a:ext cx="12191999" cy="55726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3580483095"/>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26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1861325313"/>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27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1349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dirty="0"/>
              <a:t>Click to edit Master text styles</a:t>
            </a:r>
          </a:p>
        </p:txBody>
      </p:sp>
    </p:spTree>
    <p:extLst>
      <p:ext uri="{BB962C8B-B14F-4D97-AF65-F5344CB8AC3E}">
        <p14:creationId xmlns:p14="http://schemas.microsoft.com/office/powerpoint/2010/main" val="121544568"/>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1">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1">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31777116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
        <p:nvSpPr>
          <p:cNvPr id="4" name="Title 3">
            <a:extLst>
              <a:ext uri="{FF2B5EF4-FFF2-40B4-BE49-F238E27FC236}">
                <a16:creationId xmlns:a16="http://schemas.microsoft.com/office/drawing/2014/main" id="{FC0BCDB4-4C07-CBF2-EFC4-7CEF0E09948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47178071"/>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1">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1">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1355263537"/>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1706958389"/>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3275435271"/>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28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242"/>
            <a:ext cx="10288798" cy="8046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dirty="0"/>
              <a:t>Click to edit Master title style</a:t>
            </a:r>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5038988"/>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872500"/>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29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118226159"/>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30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1521740802"/>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4162386427"/>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31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2177312781"/>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8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495013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1D0F7681-D094-4E6D-0DF0-99CD21DC423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36264107"/>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9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2021431128"/>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5253C-E5A9-9C81-3A2D-777A8EE234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1EA2743-26A4-4A5F-2BB1-93FE95620EF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7C65582-EDD1-7BBB-C7FC-22AA56E6DAC1}"/>
              </a:ext>
            </a:extLst>
          </p:cNvPr>
          <p:cNvSpPr>
            <a:spLocks noGrp="1"/>
          </p:cNvSpPr>
          <p:nvPr>
            <p:ph type="dt" sz="half" idx="10"/>
          </p:nvPr>
        </p:nvSpPr>
        <p:spPr/>
        <p:txBody>
          <a:bodyPr/>
          <a:lstStyle/>
          <a:p>
            <a:fld id="{B18DB49C-A225-9E48-8E51-4754D64BA649}" type="datetimeFigureOut">
              <a:rPr lang="en-US" smtClean="0"/>
              <a:t>1/28/2025</a:t>
            </a:fld>
            <a:endParaRPr lang="en-US"/>
          </a:p>
        </p:txBody>
      </p:sp>
      <p:sp>
        <p:nvSpPr>
          <p:cNvPr id="5" name="Footer Placeholder 4">
            <a:extLst>
              <a:ext uri="{FF2B5EF4-FFF2-40B4-BE49-F238E27FC236}">
                <a16:creationId xmlns:a16="http://schemas.microsoft.com/office/drawing/2014/main" id="{7E02AAF9-AA16-83D3-1E4C-7485D3F176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5D0477-FCFF-C7EB-99EE-BBF9566204DE}"/>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2305940447"/>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79973-1529-AE12-552E-91AF7FEA30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6F9D561-8B11-2920-EAD2-30DEAFDDD11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FE8CBC-BFA8-8B57-123F-74096C04F8BE}"/>
              </a:ext>
            </a:extLst>
          </p:cNvPr>
          <p:cNvSpPr>
            <a:spLocks noGrp="1"/>
          </p:cNvSpPr>
          <p:nvPr>
            <p:ph type="dt" sz="half" idx="10"/>
          </p:nvPr>
        </p:nvSpPr>
        <p:spPr/>
        <p:txBody>
          <a:bodyPr/>
          <a:lstStyle/>
          <a:p>
            <a:fld id="{B18DB49C-A225-9E48-8E51-4754D64BA649}" type="datetimeFigureOut">
              <a:rPr lang="en-US" smtClean="0"/>
              <a:t>1/28/2025</a:t>
            </a:fld>
            <a:endParaRPr lang="en-US"/>
          </a:p>
        </p:txBody>
      </p:sp>
      <p:sp>
        <p:nvSpPr>
          <p:cNvPr id="5" name="Footer Placeholder 4">
            <a:extLst>
              <a:ext uri="{FF2B5EF4-FFF2-40B4-BE49-F238E27FC236}">
                <a16:creationId xmlns:a16="http://schemas.microsoft.com/office/drawing/2014/main" id="{1648E917-900B-CE36-D7C0-DA23F19097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6A37F7-7FCE-DE6D-E2B0-867CD714F9F3}"/>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670550771"/>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28781-4581-FDB8-C864-B26C6C61E8C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15EBE77-D507-9F7A-7FF5-1575D2AE7C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4720559-38C6-D9D3-48C4-397A8BA88B1C}"/>
              </a:ext>
            </a:extLst>
          </p:cNvPr>
          <p:cNvSpPr>
            <a:spLocks noGrp="1"/>
          </p:cNvSpPr>
          <p:nvPr>
            <p:ph type="dt" sz="half" idx="10"/>
          </p:nvPr>
        </p:nvSpPr>
        <p:spPr/>
        <p:txBody>
          <a:bodyPr/>
          <a:lstStyle/>
          <a:p>
            <a:fld id="{B18DB49C-A225-9E48-8E51-4754D64BA649}" type="datetimeFigureOut">
              <a:rPr lang="en-US" smtClean="0"/>
              <a:t>1/28/2025</a:t>
            </a:fld>
            <a:endParaRPr lang="en-US"/>
          </a:p>
        </p:txBody>
      </p:sp>
      <p:sp>
        <p:nvSpPr>
          <p:cNvPr id="5" name="Footer Placeholder 4">
            <a:extLst>
              <a:ext uri="{FF2B5EF4-FFF2-40B4-BE49-F238E27FC236}">
                <a16:creationId xmlns:a16="http://schemas.microsoft.com/office/drawing/2014/main" id="{E784D29D-FA49-63AD-2ADE-0082866F96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331CA4-57FF-674C-25B2-DAF9ABA22C55}"/>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1743901388"/>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DE68E-F4A1-1F58-A587-CBB5DBB407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3FED45-0D66-7B42-7929-1BC67640014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8123931-5C65-31AB-820A-009F44951CE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495298C-C340-1A37-FB9D-1F71BCE77545}"/>
              </a:ext>
            </a:extLst>
          </p:cNvPr>
          <p:cNvSpPr>
            <a:spLocks noGrp="1"/>
          </p:cNvSpPr>
          <p:nvPr>
            <p:ph type="dt" sz="half" idx="10"/>
          </p:nvPr>
        </p:nvSpPr>
        <p:spPr/>
        <p:txBody>
          <a:bodyPr/>
          <a:lstStyle/>
          <a:p>
            <a:fld id="{B18DB49C-A225-9E48-8E51-4754D64BA649}" type="datetimeFigureOut">
              <a:rPr lang="en-US" smtClean="0"/>
              <a:t>1/28/2025</a:t>
            </a:fld>
            <a:endParaRPr lang="en-US"/>
          </a:p>
        </p:txBody>
      </p:sp>
      <p:sp>
        <p:nvSpPr>
          <p:cNvPr id="6" name="Footer Placeholder 5">
            <a:extLst>
              <a:ext uri="{FF2B5EF4-FFF2-40B4-BE49-F238E27FC236}">
                <a16:creationId xmlns:a16="http://schemas.microsoft.com/office/drawing/2014/main" id="{6E8CB776-F962-3B23-293E-37E5686C072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9B3EBD-21AF-80BF-22C1-00C42D324DD7}"/>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3156647268"/>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21DFC7-EF65-2486-C84E-105AB84C9AA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4FB3B94-17F9-1F46-849F-F28473A2F4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311BEAF-068C-0219-282B-81725943C59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BF02D0A-A58D-4AF4-F588-7ACD0A02ABE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E5DC670-D34B-A7D1-8575-6F5E0F2B5A1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6B9F397-8165-8802-5693-DAB4522D9BF3}"/>
              </a:ext>
            </a:extLst>
          </p:cNvPr>
          <p:cNvSpPr>
            <a:spLocks noGrp="1"/>
          </p:cNvSpPr>
          <p:nvPr>
            <p:ph type="dt" sz="half" idx="10"/>
          </p:nvPr>
        </p:nvSpPr>
        <p:spPr/>
        <p:txBody>
          <a:bodyPr/>
          <a:lstStyle/>
          <a:p>
            <a:fld id="{B18DB49C-A225-9E48-8E51-4754D64BA649}" type="datetimeFigureOut">
              <a:rPr lang="en-US" smtClean="0"/>
              <a:t>1/28/2025</a:t>
            </a:fld>
            <a:endParaRPr lang="en-US"/>
          </a:p>
        </p:txBody>
      </p:sp>
      <p:sp>
        <p:nvSpPr>
          <p:cNvPr id="8" name="Footer Placeholder 7">
            <a:extLst>
              <a:ext uri="{FF2B5EF4-FFF2-40B4-BE49-F238E27FC236}">
                <a16:creationId xmlns:a16="http://schemas.microsoft.com/office/drawing/2014/main" id="{4C8DFBAD-7163-DC2B-A590-A9E67F3C2A0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C2997FA-9714-322F-43A5-E7D2D98215A5}"/>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3341923942"/>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E90FF-55A0-472F-BED8-BC624643E6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1D0D5C3-50A6-8D05-1DFE-969FE3318DFF}"/>
              </a:ext>
            </a:extLst>
          </p:cNvPr>
          <p:cNvSpPr>
            <a:spLocks noGrp="1"/>
          </p:cNvSpPr>
          <p:nvPr>
            <p:ph type="dt" sz="half" idx="10"/>
          </p:nvPr>
        </p:nvSpPr>
        <p:spPr/>
        <p:txBody>
          <a:bodyPr/>
          <a:lstStyle/>
          <a:p>
            <a:fld id="{B18DB49C-A225-9E48-8E51-4754D64BA649}" type="datetimeFigureOut">
              <a:rPr lang="en-US" smtClean="0"/>
              <a:t>1/28/2025</a:t>
            </a:fld>
            <a:endParaRPr lang="en-US"/>
          </a:p>
        </p:txBody>
      </p:sp>
      <p:sp>
        <p:nvSpPr>
          <p:cNvPr id="4" name="Footer Placeholder 3">
            <a:extLst>
              <a:ext uri="{FF2B5EF4-FFF2-40B4-BE49-F238E27FC236}">
                <a16:creationId xmlns:a16="http://schemas.microsoft.com/office/drawing/2014/main" id="{6CF41D63-63B7-21FF-2C5A-00BB7F3A9DE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9318E-DBE6-ADF2-6E47-D6FC79AF969D}"/>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1098093657"/>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5F5A9F-BF42-7CC5-B73C-92134F7A7AD9}"/>
              </a:ext>
            </a:extLst>
          </p:cNvPr>
          <p:cNvSpPr>
            <a:spLocks noGrp="1"/>
          </p:cNvSpPr>
          <p:nvPr>
            <p:ph type="dt" sz="half" idx="10"/>
          </p:nvPr>
        </p:nvSpPr>
        <p:spPr/>
        <p:txBody>
          <a:bodyPr/>
          <a:lstStyle/>
          <a:p>
            <a:fld id="{B18DB49C-A225-9E48-8E51-4754D64BA649}" type="datetimeFigureOut">
              <a:rPr lang="en-US" smtClean="0"/>
              <a:t>1/28/2025</a:t>
            </a:fld>
            <a:endParaRPr lang="en-US"/>
          </a:p>
        </p:txBody>
      </p:sp>
      <p:sp>
        <p:nvSpPr>
          <p:cNvPr id="3" name="Footer Placeholder 2">
            <a:extLst>
              <a:ext uri="{FF2B5EF4-FFF2-40B4-BE49-F238E27FC236}">
                <a16:creationId xmlns:a16="http://schemas.microsoft.com/office/drawing/2014/main" id="{E29482A6-6169-050B-AC86-A4CEA0C61F2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150EFE3-BB40-5C57-366F-ABBE462864EE}"/>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107637394"/>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66745-8F12-67AD-3470-CEE31A67A2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7B3EC0B-45A3-61F9-5478-6C1A6D3378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8701795-E684-101D-35BB-915F83B9ED9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B9EED1D-ACA4-9C8B-9E37-291CFD968515}"/>
              </a:ext>
            </a:extLst>
          </p:cNvPr>
          <p:cNvSpPr>
            <a:spLocks noGrp="1"/>
          </p:cNvSpPr>
          <p:nvPr>
            <p:ph type="dt" sz="half" idx="10"/>
          </p:nvPr>
        </p:nvSpPr>
        <p:spPr/>
        <p:txBody>
          <a:bodyPr/>
          <a:lstStyle/>
          <a:p>
            <a:fld id="{B18DB49C-A225-9E48-8E51-4754D64BA649}" type="datetimeFigureOut">
              <a:rPr lang="en-US" smtClean="0"/>
              <a:t>1/28/2025</a:t>
            </a:fld>
            <a:endParaRPr lang="en-US"/>
          </a:p>
        </p:txBody>
      </p:sp>
      <p:sp>
        <p:nvSpPr>
          <p:cNvPr id="6" name="Footer Placeholder 5">
            <a:extLst>
              <a:ext uri="{FF2B5EF4-FFF2-40B4-BE49-F238E27FC236}">
                <a16:creationId xmlns:a16="http://schemas.microsoft.com/office/drawing/2014/main" id="{FEDA128E-44F0-414D-658C-3B30508572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E57660-69C0-0CD3-D141-7A0C4D751D2E}"/>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3333775146"/>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EEE1D-59AE-B150-D913-83E2956819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0C68E7D-8992-4D62-74A1-FFEAA506D9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E617F8-AC0E-3A40-8C7A-5736802746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93E7FBF-1AB8-4C87-81B8-9E3BD932A73A}"/>
              </a:ext>
            </a:extLst>
          </p:cNvPr>
          <p:cNvSpPr>
            <a:spLocks noGrp="1"/>
          </p:cNvSpPr>
          <p:nvPr>
            <p:ph type="dt" sz="half" idx="10"/>
          </p:nvPr>
        </p:nvSpPr>
        <p:spPr/>
        <p:txBody>
          <a:bodyPr/>
          <a:lstStyle/>
          <a:p>
            <a:fld id="{B18DB49C-A225-9E48-8E51-4754D64BA649}" type="datetimeFigureOut">
              <a:rPr lang="en-US" smtClean="0"/>
              <a:t>1/28/2025</a:t>
            </a:fld>
            <a:endParaRPr lang="en-US"/>
          </a:p>
        </p:txBody>
      </p:sp>
      <p:sp>
        <p:nvSpPr>
          <p:cNvPr id="6" name="Footer Placeholder 5">
            <a:extLst>
              <a:ext uri="{FF2B5EF4-FFF2-40B4-BE49-F238E27FC236}">
                <a16:creationId xmlns:a16="http://schemas.microsoft.com/office/drawing/2014/main" id="{F596DFD4-BC99-33A3-D8FA-705B385A7D6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40B8579-37AB-1C41-3420-478F819068C7}"/>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40742020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CC30DB31-FD65-4D95-4478-6813E7F155C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65561501"/>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6519E-4588-2B57-DC3D-2E4899FF75C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4CD0717-3902-8984-0D6E-B4235A0FED5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D1E4C6-B0A1-B678-572A-499F01B1812D}"/>
              </a:ext>
            </a:extLst>
          </p:cNvPr>
          <p:cNvSpPr>
            <a:spLocks noGrp="1"/>
          </p:cNvSpPr>
          <p:nvPr>
            <p:ph type="dt" sz="half" idx="10"/>
          </p:nvPr>
        </p:nvSpPr>
        <p:spPr/>
        <p:txBody>
          <a:bodyPr/>
          <a:lstStyle/>
          <a:p>
            <a:fld id="{B18DB49C-A225-9E48-8E51-4754D64BA649}" type="datetimeFigureOut">
              <a:rPr lang="en-US" smtClean="0"/>
              <a:t>1/28/2025</a:t>
            </a:fld>
            <a:endParaRPr lang="en-US"/>
          </a:p>
        </p:txBody>
      </p:sp>
      <p:sp>
        <p:nvSpPr>
          <p:cNvPr id="5" name="Footer Placeholder 4">
            <a:extLst>
              <a:ext uri="{FF2B5EF4-FFF2-40B4-BE49-F238E27FC236}">
                <a16:creationId xmlns:a16="http://schemas.microsoft.com/office/drawing/2014/main" id="{400E655E-2B62-E9F3-03AA-94A0FFFB8D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9CD7F8-80A8-057E-0D86-87FFA51A6DAC}"/>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4109784720"/>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E9FCBC5-BEDF-0FCD-DD76-E73B444BF49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F45498-F8F5-40BE-97AD-4BE55D33D11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569A0C-0728-7999-B0FF-863449B06259}"/>
              </a:ext>
            </a:extLst>
          </p:cNvPr>
          <p:cNvSpPr>
            <a:spLocks noGrp="1"/>
          </p:cNvSpPr>
          <p:nvPr>
            <p:ph type="dt" sz="half" idx="10"/>
          </p:nvPr>
        </p:nvSpPr>
        <p:spPr/>
        <p:txBody>
          <a:bodyPr/>
          <a:lstStyle/>
          <a:p>
            <a:fld id="{B18DB49C-A225-9E48-8E51-4754D64BA649}" type="datetimeFigureOut">
              <a:rPr lang="en-US" smtClean="0"/>
              <a:t>1/28/2025</a:t>
            </a:fld>
            <a:endParaRPr lang="en-US"/>
          </a:p>
        </p:txBody>
      </p:sp>
      <p:sp>
        <p:nvSpPr>
          <p:cNvPr id="5" name="Footer Placeholder 4">
            <a:extLst>
              <a:ext uri="{FF2B5EF4-FFF2-40B4-BE49-F238E27FC236}">
                <a16:creationId xmlns:a16="http://schemas.microsoft.com/office/drawing/2014/main" id="{E04902DD-4F50-BF55-C844-63B50400E3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ABA187-01EC-048D-A5FC-61C98506A898}"/>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606547420"/>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7" name="Picture 6" descr="Text&#10;&#10;Description automatically generated with medium confidence">
            <a:extLst>
              <a:ext uri="{FF2B5EF4-FFF2-40B4-BE49-F238E27FC236}">
                <a16:creationId xmlns:a16="http://schemas.microsoft.com/office/drawing/2014/main" id="{98760C31-BE81-E577-9B8D-78642CCD185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28966" y="5954296"/>
            <a:ext cx="1961324" cy="826850"/>
          </a:xfrm>
          <a:prstGeom prst="rect">
            <a:avLst/>
          </a:prstGeom>
        </p:spPr>
      </p:pic>
      <p:sp>
        <p:nvSpPr>
          <p:cNvPr id="8" name="Rectangle 7">
            <a:extLst>
              <a:ext uri="{FF2B5EF4-FFF2-40B4-BE49-F238E27FC236}">
                <a16:creationId xmlns:a16="http://schemas.microsoft.com/office/drawing/2014/main" id="{3EDDB820-5B19-B07E-932B-0CA019F1BE79}"/>
              </a:ext>
            </a:extLst>
          </p:cNvPr>
          <p:cNvSpPr/>
          <p:nvPr userDrawn="1"/>
        </p:nvSpPr>
        <p:spPr>
          <a:xfrm>
            <a:off x="2211356" y="5950537"/>
            <a:ext cx="9101770" cy="163859"/>
          </a:xfrm>
          <a:prstGeom prst="rect">
            <a:avLst/>
          </a:prstGeom>
          <a:solidFill>
            <a:srgbClr val="F7941E">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DC45C54-BFB0-4FF5-D024-5F487A77D572}"/>
              </a:ext>
            </a:extLst>
          </p:cNvPr>
          <p:cNvSpPr/>
          <p:nvPr userDrawn="1"/>
        </p:nvSpPr>
        <p:spPr>
          <a:xfrm>
            <a:off x="2211354" y="6653066"/>
            <a:ext cx="9957132" cy="147784"/>
          </a:xfrm>
          <a:prstGeom prst="rect">
            <a:avLst/>
          </a:prstGeom>
          <a:solidFill>
            <a:srgbClr val="00535A">
              <a:alpha val="4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B6B2052-E3B7-559D-DCB1-4A315B6AF7CD}"/>
              </a:ext>
            </a:extLst>
          </p:cNvPr>
          <p:cNvSpPr/>
          <p:nvPr userDrawn="1"/>
        </p:nvSpPr>
        <p:spPr>
          <a:xfrm>
            <a:off x="2211355" y="6417524"/>
            <a:ext cx="9640498" cy="164251"/>
          </a:xfrm>
          <a:prstGeom prst="rect">
            <a:avLst/>
          </a:prstGeom>
          <a:solidFill>
            <a:srgbClr val="E75443">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DFCBF0B-B751-6F33-0BF1-EF9B8F337315}"/>
              </a:ext>
            </a:extLst>
          </p:cNvPr>
          <p:cNvSpPr/>
          <p:nvPr userDrawn="1"/>
        </p:nvSpPr>
        <p:spPr>
          <a:xfrm>
            <a:off x="11117557" y="904876"/>
            <a:ext cx="195569" cy="5209520"/>
          </a:xfrm>
          <a:prstGeom prst="rect">
            <a:avLst/>
          </a:prstGeom>
          <a:solidFill>
            <a:srgbClr val="F7941E">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C5563E3-C854-11EA-CD00-BBCA62D70F0A}"/>
              </a:ext>
            </a:extLst>
          </p:cNvPr>
          <p:cNvSpPr/>
          <p:nvPr userDrawn="1"/>
        </p:nvSpPr>
        <p:spPr>
          <a:xfrm>
            <a:off x="11388806" y="1552574"/>
            <a:ext cx="195568" cy="4796971"/>
          </a:xfrm>
          <a:prstGeom prst="rect">
            <a:avLst/>
          </a:prstGeom>
          <a:solidFill>
            <a:srgbClr val="00ADDF">
              <a:alpha val="5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77BA5E9-F39E-CBC3-1918-DC806126BC28}"/>
              </a:ext>
            </a:extLst>
          </p:cNvPr>
          <p:cNvSpPr/>
          <p:nvPr userDrawn="1"/>
        </p:nvSpPr>
        <p:spPr>
          <a:xfrm>
            <a:off x="11656284" y="1095375"/>
            <a:ext cx="195568" cy="5475298"/>
          </a:xfrm>
          <a:prstGeom prst="rect">
            <a:avLst/>
          </a:prstGeom>
          <a:solidFill>
            <a:srgbClr val="E75443">
              <a:alpha val="72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1C1BF-40D3-AC58-0DCF-5C2925DB2A4A}"/>
              </a:ext>
            </a:extLst>
          </p:cNvPr>
          <p:cNvSpPr/>
          <p:nvPr userDrawn="1"/>
        </p:nvSpPr>
        <p:spPr>
          <a:xfrm>
            <a:off x="11972916" y="276143"/>
            <a:ext cx="195570" cy="6515266"/>
          </a:xfrm>
          <a:prstGeom prst="rect">
            <a:avLst/>
          </a:prstGeom>
          <a:solidFill>
            <a:srgbClr val="00535A">
              <a:alpha val="4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01652E0-F3F7-E71C-E723-BF14B64643B4}"/>
              </a:ext>
            </a:extLst>
          </p:cNvPr>
          <p:cNvSpPr/>
          <p:nvPr userDrawn="1"/>
        </p:nvSpPr>
        <p:spPr>
          <a:xfrm>
            <a:off x="2211355" y="6185294"/>
            <a:ext cx="9373019" cy="164251"/>
          </a:xfrm>
          <a:prstGeom prst="rect">
            <a:avLst/>
          </a:prstGeom>
          <a:solidFill>
            <a:srgbClr val="00ADDF">
              <a:alpha val="56000"/>
            </a:srgbClr>
          </a:solidFill>
          <a:ln>
            <a:solidFill>
              <a:srgbClr val="004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F359C01-67EA-9D8B-188B-49B568C91CE9}"/>
              </a:ext>
            </a:extLst>
          </p:cNvPr>
          <p:cNvSpPr>
            <a:spLocks noGrp="1"/>
          </p:cNvSpPr>
          <p:nvPr>
            <p:ph type="title"/>
          </p:nvPr>
        </p:nvSpPr>
        <p:spPr>
          <a:xfrm>
            <a:off x="272062" y="301933"/>
            <a:ext cx="10515600" cy="1325563"/>
          </a:xfrm>
        </p:spPr>
        <p:txBody>
          <a:bodyPr/>
          <a:lstStyle>
            <a:lvl1pPr>
              <a:defRPr>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3746237317"/>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9767"/>
            <a:ext cx="12192000"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290673"/>
            <a:ext cx="12191999" cy="567327"/>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1467390639"/>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2894216459"/>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03034"/>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dirty="0"/>
              <a:t>Click to edit Master text styles</a:t>
            </a:r>
          </a:p>
        </p:txBody>
      </p:sp>
    </p:spTree>
    <p:extLst>
      <p:ext uri="{BB962C8B-B14F-4D97-AF65-F5344CB8AC3E}">
        <p14:creationId xmlns:p14="http://schemas.microsoft.com/office/powerpoint/2010/main" val="1670420664"/>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4">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4">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537771374"/>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4">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4">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903501608"/>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1472342337"/>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41997270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2649818685"/>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9767"/>
            <a:ext cx="10288798"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dirty="0"/>
              <a:t>Click to edit Master title style</a:t>
            </a:r>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5437060"/>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8113577"/>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940213529"/>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1210756071"/>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1405772435"/>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13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1473420375"/>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18964213"/>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5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3399820374"/>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242"/>
            <a:ext cx="12192000"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300198"/>
            <a:ext cx="12191999" cy="557269"/>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809927235"/>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14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3827945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2977904076"/>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15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03034"/>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dirty="0"/>
              <a:t>Click to edit Master text styles</a:t>
            </a:r>
          </a:p>
        </p:txBody>
      </p:sp>
    </p:spTree>
    <p:extLst>
      <p:ext uri="{BB962C8B-B14F-4D97-AF65-F5344CB8AC3E}">
        <p14:creationId xmlns:p14="http://schemas.microsoft.com/office/powerpoint/2010/main" val="3143840450"/>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6">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6">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1564477941"/>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6">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6">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3914095290"/>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3109281810"/>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3390345205"/>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16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9767"/>
            <a:ext cx="10288798"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dirty="0"/>
              <a:t>Click to edit Master title style</a:t>
            </a:r>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3164664"/>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2818754"/>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17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4238220514"/>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18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433563787"/>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7850453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2693227270"/>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19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3774651138"/>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83144735"/>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6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2967197093"/>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242"/>
            <a:ext cx="12192000" cy="79507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300198"/>
            <a:ext cx="12191999" cy="557269"/>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4279767010"/>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20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4135934741"/>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21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1349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dirty="0"/>
              <a:t>Click to edit Master text styles</a:t>
            </a:r>
          </a:p>
        </p:txBody>
      </p:sp>
    </p:spTree>
    <p:extLst>
      <p:ext uri="{BB962C8B-B14F-4D97-AF65-F5344CB8AC3E}">
        <p14:creationId xmlns:p14="http://schemas.microsoft.com/office/powerpoint/2010/main" val="764657911"/>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2">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2">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515394391"/>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2">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2">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3776716343"/>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3027389964"/>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38257787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2516359702"/>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22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242"/>
            <a:ext cx="10288798" cy="8046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dirty="0"/>
              <a:t>Click to edit Master title style</a:t>
            </a:r>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7506257"/>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46740858"/>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23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636264832"/>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24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2379862299"/>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3953687921"/>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25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1595952597"/>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62796455"/>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7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322603525"/>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242"/>
            <a:ext cx="12192000" cy="795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9C1DB3-ACE3-F2BE-2135-5DA81A4B784E}"/>
              </a:ext>
            </a:extLst>
          </p:cNvPr>
          <p:cNvSpPr/>
          <p:nvPr userDrawn="1"/>
        </p:nvSpPr>
        <p:spPr>
          <a:xfrm>
            <a:off x="0" y="6300198"/>
            <a:ext cx="12191999" cy="55726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90674"/>
            <a:ext cx="1345721" cy="567326"/>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0" y="100292"/>
            <a:ext cx="12192001" cy="704550"/>
          </a:xfrm>
        </p:spPr>
        <p:txBody>
          <a:bodyPr>
            <a:noAutofit/>
          </a:bodyPr>
          <a:lstStyle>
            <a:lvl1pPr algn="ctr">
              <a:defRPr sz="5000" b="0">
                <a:latin typeface="Avenir Next LT Pro Demi" panose="020B0704020202020204" pitchFamily="34" charset="0"/>
              </a:defRPr>
            </a:lvl1pPr>
          </a:lstStyle>
          <a:p>
            <a:r>
              <a:rPr lang="en-US" dirty="0"/>
              <a:t>Click to edit Master title style</a:t>
            </a:r>
          </a:p>
        </p:txBody>
      </p:sp>
    </p:spTree>
    <p:extLst>
      <p:ext uri="{BB962C8B-B14F-4D97-AF65-F5344CB8AC3E}">
        <p14:creationId xmlns:p14="http://schemas.microsoft.com/office/powerpoint/2010/main" val="325492881"/>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26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795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42302" y="45261"/>
            <a:ext cx="9847412" cy="704550"/>
          </a:xfrm>
        </p:spPr>
        <p:txBody>
          <a:bodyPr>
            <a:noAutofit/>
          </a:bodyPr>
          <a:lstStyle>
            <a:lvl1pPr>
              <a:defRPr sz="5000" b="0">
                <a:latin typeface="Avenir Next LT Pro Demi" panose="020B0704020202020204" pitchFamily="34" charset="0"/>
              </a:defRPr>
            </a:lvl1pPr>
          </a:lstStyle>
          <a:p>
            <a:endParaRPr lang="en-US" dirty="0"/>
          </a:p>
        </p:txBody>
      </p:sp>
      <p:pic>
        <p:nvPicPr>
          <p:cNvPr id="2" name="Picture 1" descr="Text&#10;&#10;Description automatically generated with medium confidence">
            <a:extLst>
              <a:ext uri="{FF2B5EF4-FFF2-40B4-BE49-F238E27FC236}">
                <a16:creationId xmlns:a16="http://schemas.microsoft.com/office/drawing/2014/main" id="{A2552DF2-3B33-3A0C-9CCE-5F02ECC56AA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90995"/>
            <a:ext cx="618839" cy="613082"/>
          </a:xfrm>
          <a:prstGeom prst="rect">
            <a:avLst/>
          </a:prstGeom>
        </p:spPr>
      </p:pic>
    </p:spTree>
    <p:extLst>
      <p:ext uri="{BB962C8B-B14F-4D97-AF65-F5344CB8AC3E}">
        <p14:creationId xmlns:p14="http://schemas.microsoft.com/office/powerpoint/2010/main" val="219618198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1819793675"/>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27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1"/>
            <a:ext cx="12191999" cy="81349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816423" cy="804843"/>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816423" y="90524"/>
            <a:ext cx="9847412" cy="704550"/>
          </a:xfrm>
        </p:spPr>
        <p:txBody>
          <a:bodyPr>
            <a:noAutofit/>
          </a:bodyPr>
          <a:lstStyle>
            <a:lvl1pPr>
              <a:defRPr sz="5000" b="0">
                <a:latin typeface="Avenir Next LT Pro Demi" panose="020B0704020202020204" pitchFamily="34" charset="0"/>
              </a:defRPr>
            </a:lvl1pPr>
          </a:lstStyle>
          <a:p>
            <a:endParaRPr lang="en-US" dirty="0"/>
          </a:p>
        </p:txBody>
      </p:sp>
      <p:sp>
        <p:nvSpPr>
          <p:cNvPr id="2" name="Rectangle 1">
            <a:extLst>
              <a:ext uri="{FF2B5EF4-FFF2-40B4-BE49-F238E27FC236}">
                <a16:creationId xmlns:a16="http://schemas.microsoft.com/office/drawing/2014/main" id="{8D950A03-2D82-E138-408A-40C8A051E681}"/>
              </a:ext>
            </a:extLst>
          </p:cNvPr>
          <p:cNvSpPr/>
          <p:nvPr userDrawn="1"/>
        </p:nvSpPr>
        <p:spPr>
          <a:xfrm>
            <a:off x="0" y="796216"/>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1A4787C5-5D8F-FA9D-13BE-C67A7038377C}"/>
              </a:ext>
            </a:extLst>
          </p:cNvPr>
          <p:cNvSpPr>
            <a:spLocks noGrp="1"/>
          </p:cNvSpPr>
          <p:nvPr>
            <p:ph type="body" sz="quarter" idx="11"/>
          </p:nvPr>
        </p:nvSpPr>
        <p:spPr>
          <a:xfrm>
            <a:off x="815975" y="804863"/>
            <a:ext cx="5705475" cy="574675"/>
          </a:xfrm>
        </p:spPr>
        <p:txBody>
          <a:bodyPr/>
          <a:lstStyle>
            <a:lvl1pPr marL="0" indent="0">
              <a:buNone/>
              <a:defRPr/>
            </a:lvl1pPr>
          </a:lstStyle>
          <a:p>
            <a:pPr lvl="0"/>
            <a:r>
              <a:rPr lang="en-US" dirty="0"/>
              <a:t>Click to edit Master text styles</a:t>
            </a:r>
          </a:p>
        </p:txBody>
      </p:sp>
    </p:spTree>
    <p:extLst>
      <p:ext uri="{BB962C8B-B14F-4D97-AF65-F5344CB8AC3E}">
        <p14:creationId xmlns:p14="http://schemas.microsoft.com/office/powerpoint/2010/main" val="500670178"/>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844705" y="615277"/>
            <a:ext cx="9347295" cy="6242723"/>
            <a:chOff x="2519123" y="494522"/>
            <a:chExt cx="9347295" cy="6242723"/>
          </a:xfrm>
          <a:solidFill>
            <a:schemeClr val="accent1">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0" y="2195"/>
            <a:ext cx="9347295" cy="6242723"/>
            <a:chOff x="0" y="2195"/>
            <a:chExt cx="9347295" cy="6242723"/>
          </a:xfrm>
          <a:solidFill>
            <a:schemeClr val="accent1">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244918"/>
            <a:ext cx="1454257" cy="613082"/>
          </a:xfrm>
          <a:prstGeom prst="rect">
            <a:avLst/>
          </a:prstGeom>
        </p:spPr>
      </p:pic>
    </p:spTree>
    <p:extLst>
      <p:ext uri="{BB962C8B-B14F-4D97-AF65-F5344CB8AC3E}">
        <p14:creationId xmlns:p14="http://schemas.microsoft.com/office/powerpoint/2010/main" val="3224489633"/>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8300B7-23D4-788C-286B-A511247D7958}"/>
              </a:ext>
            </a:extLst>
          </p:cNvPr>
          <p:cNvGrpSpPr/>
          <p:nvPr userDrawn="1"/>
        </p:nvGrpSpPr>
        <p:grpSpPr>
          <a:xfrm>
            <a:off x="2696848" y="619433"/>
            <a:ext cx="9347295" cy="6242723"/>
            <a:chOff x="2519123" y="494522"/>
            <a:chExt cx="9347295" cy="6242723"/>
          </a:xfrm>
          <a:solidFill>
            <a:schemeClr val="accent1">
              <a:alpha val="56000"/>
            </a:schemeClr>
          </a:solidFill>
        </p:grpSpPr>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grpSp>
        <p:nvGrpSpPr>
          <p:cNvPr id="4" name="Group 3">
            <a:extLst>
              <a:ext uri="{FF2B5EF4-FFF2-40B4-BE49-F238E27FC236}">
                <a16:creationId xmlns:a16="http://schemas.microsoft.com/office/drawing/2014/main" id="{9B28C5ED-77CD-A2E9-8834-137A5A8FD0B3}"/>
              </a:ext>
            </a:extLst>
          </p:cNvPr>
          <p:cNvGrpSpPr/>
          <p:nvPr userDrawn="1"/>
        </p:nvGrpSpPr>
        <p:grpSpPr>
          <a:xfrm>
            <a:off x="193822" y="2195"/>
            <a:ext cx="9347295" cy="6242723"/>
            <a:chOff x="0" y="2195"/>
            <a:chExt cx="9347295" cy="6242723"/>
          </a:xfrm>
          <a:solidFill>
            <a:schemeClr val="accent1">
              <a:alpha val="56000"/>
            </a:schemeClr>
          </a:solidFill>
        </p:grpSpPr>
        <p:sp>
          <p:nvSpPr>
            <p:cNvPr id="15" name="Rectangle 14">
              <a:extLst>
                <a:ext uri="{FF2B5EF4-FFF2-40B4-BE49-F238E27FC236}">
                  <a16:creationId xmlns:a16="http://schemas.microsoft.com/office/drawing/2014/main" id="{F568E51A-FF8D-8F71-7D24-ED20B08FC964}"/>
                </a:ext>
              </a:extLst>
            </p:cNvPr>
            <p:cNvSpPr/>
            <p:nvPr userDrawn="1"/>
          </p:nvSpPr>
          <p:spPr>
            <a:xfrm rot="10800000" flipH="1" flipV="1">
              <a:off x="0" y="2195"/>
              <a:ext cx="9347295" cy="1638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56C15C0-A880-B160-F0CC-F3213B1F8962}"/>
                </a:ext>
              </a:extLst>
            </p:cNvPr>
            <p:cNvSpPr/>
            <p:nvPr userDrawn="1"/>
          </p:nvSpPr>
          <p:spPr>
            <a:xfrm rot="10800000" flipH="1" flipV="1">
              <a:off x="0" y="2195"/>
              <a:ext cx="193822" cy="62427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44918"/>
            <a:ext cx="618839" cy="613082"/>
          </a:xfrm>
          <a:prstGeom prst="rect">
            <a:avLst/>
          </a:prstGeom>
        </p:spPr>
      </p:pic>
    </p:spTree>
    <p:extLst>
      <p:ext uri="{BB962C8B-B14F-4D97-AF65-F5344CB8AC3E}">
        <p14:creationId xmlns:p14="http://schemas.microsoft.com/office/powerpoint/2010/main" val="1392543138"/>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262171"/>
            <a:ext cx="618839" cy="613082"/>
          </a:xfrm>
          <a:prstGeom prst="rect">
            <a:avLst/>
          </a:prstGeom>
        </p:spPr>
      </p:pic>
    </p:spTree>
    <p:extLst>
      <p:ext uri="{BB962C8B-B14F-4D97-AF65-F5344CB8AC3E}">
        <p14:creationId xmlns:p14="http://schemas.microsoft.com/office/powerpoint/2010/main" val="720186065"/>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723675-0B6B-BC3A-C81B-AE17BB0BEAEC}"/>
              </a:ext>
            </a:extLst>
          </p:cNvPr>
          <p:cNvGrpSpPr/>
          <p:nvPr userDrawn="1"/>
        </p:nvGrpSpPr>
        <p:grpSpPr>
          <a:xfrm flipH="1">
            <a:off x="-1" y="0"/>
            <a:ext cx="12192000" cy="6870961"/>
            <a:chOff x="-1" y="0"/>
            <a:chExt cx="12192000" cy="6870961"/>
          </a:xfrm>
        </p:grpSpPr>
        <p:sp>
          <p:nvSpPr>
            <p:cNvPr id="7" name="Rectangle 6">
              <a:extLst>
                <a:ext uri="{FF2B5EF4-FFF2-40B4-BE49-F238E27FC236}">
                  <a16:creationId xmlns:a16="http://schemas.microsoft.com/office/drawing/2014/main" id="{7845BFAE-896F-FACC-8FBD-3B8EB71EFF45}"/>
                </a:ext>
              </a:extLst>
            </p:cNvPr>
            <p:cNvSpPr/>
            <p:nvPr userDrawn="1"/>
          </p:nvSpPr>
          <p:spPr>
            <a:xfrm flipH="1">
              <a:off x="-1" y="6707101"/>
              <a:ext cx="12192000" cy="16386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flipH="1">
              <a:off x="0" y="0"/>
              <a:ext cx="193822" cy="6870961"/>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00E8A62-E4D8-1867-5353-8363B4DCA6E4}"/>
              </a:ext>
            </a:extLst>
          </p:cNvPr>
          <p:cNvSpPr>
            <a:spLocks noGrp="1"/>
          </p:cNvSpPr>
          <p:nvPr userDrawn="1">
            <p:ph type="title"/>
          </p:nvPr>
        </p:nvSpPr>
        <p:spPr/>
        <p:txBody>
          <a:bodyPr>
            <a:normAutofit/>
          </a:bodyPr>
          <a:lstStyle>
            <a:lvl1pPr>
              <a:defRPr sz="5000">
                <a:latin typeface="Avenir Next LT Pro Demi" panose="020B0704020202020204" pitchFamily="34" charset="0"/>
              </a:defRPr>
            </a:lvl1pPr>
          </a:lstStyle>
          <a:p>
            <a:r>
              <a:rPr lang="en-US" dirty="0"/>
              <a:t>Click to edit Master title style</a:t>
            </a:r>
          </a:p>
        </p:txBody>
      </p:sp>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57879"/>
            <a:ext cx="618839" cy="613082"/>
          </a:xfrm>
          <a:prstGeom prst="rect">
            <a:avLst/>
          </a:prstGeom>
        </p:spPr>
      </p:pic>
    </p:spTree>
    <p:extLst>
      <p:ext uri="{BB962C8B-B14F-4D97-AF65-F5344CB8AC3E}">
        <p14:creationId xmlns:p14="http://schemas.microsoft.com/office/powerpoint/2010/main" val="2287488027"/>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28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1903202" y="242"/>
            <a:ext cx="10288798" cy="8046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a:xfrm>
            <a:off x="2344589" y="100292"/>
            <a:ext cx="9847412" cy="704550"/>
          </a:xfrm>
        </p:spPr>
        <p:txBody>
          <a:bodyPr>
            <a:noAutofit/>
          </a:bodyPr>
          <a:lstStyle>
            <a:lvl1pPr>
              <a:defRPr sz="5000" b="0">
                <a:latin typeface="Avenir Next LT Pro Demi" panose="020B0704020202020204" pitchFamily="34" charset="0"/>
              </a:defRPr>
            </a:lvl1pPr>
          </a:lstStyle>
          <a:p>
            <a:r>
              <a:rPr lang="en-US" dirty="0"/>
              <a:t>Click to edit Master title style</a:t>
            </a:r>
          </a:p>
        </p:txBody>
      </p:sp>
      <p:sp>
        <p:nvSpPr>
          <p:cNvPr id="2" name="Rectangle 1">
            <a:extLst>
              <a:ext uri="{FF2B5EF4-FFF2-40B4-BE49-F238E27FC236}">
                <a16:creationId xmlns:a16="http://schemas.microsoft.com/office/drawing/2014/main" id="{05499293-6011-36EC-30FF-7079C2756F34}"/>
              </a:ext>
            </a:extLst>
          </p:cNvPr>
          <p:cNvSpPr/>
          <p:nvPr userDrawn="1"/>
        </p:nvSpPr>
        <p:spPr>
          <a:xfrm>
            <a:off x="0" y="804842"/>
            <a:ext cx="12192000" cy="585152"/>
          </a:xfrm>
          <a:prstGeom prst="rect">
            <a:avLst/>
          </a:prstGeom>
          <a:solidFill>
            <a:schemeClr val="bg2">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4976059"/>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Picture 5" descr="Text&#10;&#10;Description automatically generated with medium confidence">
            <a:extLst>
              <a:ext uri="{FF2B5EF4-FFF2-40B4-BE49-F238E27FC236}">
                <a16:creationId xmlns:a16="http://schemas.microsoft.com/office/drawing/2014/main" id="{7C2F0977-CE03-7C7D-FC47-9158ADC8A1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752" y="5752592"/>
            <a:ext cx="2335639" cy="984653"/>
          </a:xfrm>
          <a:prstGeom prst="rect">
            <a:avLst/>
          </a:prstGeom>
        </p:spPr>
      </p:pic>
      <p:sp>
        <p:nvSpPr>
          <p:cNvPr id="7" name="Rectangle 6">
            <a:extLst>
              <a:ext uri="{FF2B5EF4-FFF2-40B4-BE49-F238E27FC236}">
                <a16:creationId xmlns:a16="http://schemas.microsoft.com/office/drawing/2014/main" id="{7845BFAE-896F-FACC-8FBD-3B8EB71EFF45}"/>
              </a:ext>
            </a:extLst>
          </p:cNvPr>
          <p:cNvSpPr/>
          <p:nvPr userDrawn="1"/>
        </p:nvSpPr>
        <p:spPr>
          <a:xfrm>
            <a:off x="2519123" y="6573385"/>
            <a:ext cx="9347295" cy="16386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8D4CD88-3233-48DC-56D4-5767A2288351}"/>
              </a:ext>
            </a:extLst>
          </p:cNvPr>
          <p:cNvSpPr/>
          <p:nvPr userDrawn="1"/>
        </p:nvSpPr>
        <p:spPr>
          <a:xfrm>
            <a:off x="11672596" y="494522"/>
            <a:ext cx="193822" cy="6242723"/>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5170827"/>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29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062925"/>
            <a:ext cx="12192000" cy="795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6D121279-8121-93D3-25AA-BF8ECFE534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06050" y="6062925"/>
            <a:ext cx="1885950" cy="795075"/>
          </a:xfrm>
          <a:prstGeom prst="rect">
            <a:avLst/>
          </a:prstGeom>
        </p:spPr>
      </p:pic>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4095043533"/>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preserve="1" userDrawn="1">
  <p:cSld name="30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a:off x="0" y="6244918"/>
            <a:ext cx="12192000" cy="61308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E1AE32D6-D136-853D-B1A4-4E2FF4942518}"/>
              </a:ext>
            </a:extLst>
          </p:cNvPr>
          <p:cNvSpPr>
            <a:spLocks noGrp="1"/>
          </p:cNvSpPr>
          <p:nvPr>
            <p:ph type="title"/>
          </p:nvPr>
        </p:nvSpPr>
        <p:spPr/>
        <p:txBody>
          <a:bodyPr/>
          <a:lstStyle/>
          <a:p>
            <a:r>
              <a:rPr lang="en-US"/>
              <a:t>Click to edit Master title style</a:t>
            </a:r>
          </a:p>
        </p:txBody>
      </p:sp>
      <p:pic>
        <p:nvPicPr>
          <p:cNvPr id="3" name="Picture 2" descr="Text&#10;&#10;Description automatically generated with medium confidence">
            <a:extLst>
              <a:ext uri="{FF2B5EF4-FFF2-40B4-BE49-F238E27FC236}">
                <a16:creationId xmlns:a16="http://schemas.microsoft.com/office/drawing/2014/main" id="{E8B95E25-E439-D08C-6184-0E47128E33A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73161" y="6244918"/>
            <a:ext cx="618839" cy="613082"/>
          </a:xfrm>
          <a:prstGeom prst="rect">
            <a:avLst/>
          </a:prstGeom>
        </p:spPr>
      </p:pic>
    </p:spTree>
    <p:extLst>
      <p:ext uri="{BB962C8B-B14F-4D97-AF65-F5344CB8AC3E}">
        <p14:creationId xmlns:p14="http://schemas.microsoft.com/office/powerpoint/2010/main" val="3601019156"/>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626401" cy="609600"/>
          </a:xfrm>
          <a:prstGeom prst="rect">
            <a:avLst/>
          </a:prstGeom>
        </p:spPr>
      </p:pic>
    </p:spTree>
    <p:extLst>
      <p:ext uri="{BB962C8B-B14F-4D97-AF65-F5344CB8AC3E}">
        <p14:creationId xmlns:p14="http://schemas.microsoft.com/office/powerpoint/2010/main" val="33592466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Picture with Caption">
    <p:bg>
      <p:bgPr>
        <a:gradFill flip="none" rotWithShape="1">
          <a:gsLst>
            <a:gs pos="75000">
              <a:schemeClr val="tx2"/>
            </a:gs>
            <a:gs pos="85000">
              <a:schemeClr val="tx2">
                <a:alpha val="35000"/>
              </a:schemeClr>
            </a:gs>
            <a:gs pos="95000">
              <a:schemeClr val="tx2">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3924584535"/>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7AD23EB7-47BD-A421-AD32-BA7882ED264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53843547"/>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31_Blank">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D63E91-A6A7-D9BB-DF60-E41DAE60AE80}"/>
              </a:ext>
            </a:extLst>
          </p:cNvPr>
          <p:cNvSpPr>
            <a:spLocks noGrp="1"/>
          </p:cNvSpPr>
          <p:nvPr>
            <p:ph type="body" sz="quarter" idx="10"/>
          </p:nvPr>
        </p:nvSpPr>
        <p:spPr>
          <a:xfrm>
            <a:off x="3352800" y="2104757"/>
            <a:ext cx="5486400" cy="3114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B4D6452-889F-892A-2746-F0726DE85D00}"/>
              </a:ext>
            </a:extLst>
          </p:cNvPr>
          <p:cNvGrpSpPr/>
          <p:nvPr userDrawn="1"/>
        </p:nvGrpSpPr>
        <p:grpSpPr>
          <a:xfrm flipH="1">
            <a:off x="0" y="-3"/>
            <a:ext cx="12191998" cy="6858001"/>
            <a:chOff x="0" y="-3"/>
            <a:chExt cx="12191998" cy="6858001"/>
          </a:xfrm>
        </p:grpSpPr>
        <p:sp>
          <p:nvSpPr>
            <p:cNvPr id="6" name="Rectangle 5">
              <a:extLst>
                <a:ext uri="{FF2B5EF4-FFF2-40B4-BE49-F238E27FC236}">
                  <a16:creationId xmlns:a16="http://schemas.microsoft.com/office/drawing/2014/main" id="{AEEA3C35-6FFF-995C-8828-504A42CFFE07}"/>
                </a:ext>
              </a:extLst>
            </p:cNvPr>
            <p:cNvSpPr/>
            <p:nvPr userDrawn="1"/>
          </p:nvSpPr>
          <p:spPr>
            <a:xfrm rot="16200000">
              <a:off x="-3115798" y="3115798"/>
              <a:ext cx="6858001"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EA853C2-6420-3D21-F6ED-916115FA6108}"/>
                </a:ext>
              </a:extLst>
            </p:cNvPr>
            <p:cNvSpPr/>
            <p:nvPr userDrawn="1"/>
          </p:nvSpPr>
          <p:spPr>
            <a:xfrm>
              <a:off x="0" y="0"/>
              <a:ext cx="12191998" cy="6264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descr="Logo&#10;&#10;Description automatically generated">
            <a:extLst>
              <a:ext uri="{FF2B5EF4-FFF2-40B4-BE49-F238E27FC236}">
                <a16:creationId xmlns:a16="http://schemas.microsoft.com/office/drawing/2014/main" id="{108B3BB2-11F0-F2B4-5EC0-BD171A9A4FF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565599" y="-3"/>
            <a:ext cx="626401" cy="609600"/>
          </a:xfrm>
          <a:prstGeom prst="rect">
            <a:avLst/>
          </a:prstGeom>
        </p:spPr>
      </p:pic>
    </p:spTree>
    <p:extLst>
      <p:ext uri="{BB962C8B-B14F-4D97-AF65-F5344CB8AC3E}">
        <p14:creationId xmlns:p14="http://schemas.microsoft.com/office/powerpoint/2010/main" val="3390102187"/>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8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2543482" y="3923993"/>
            <a:ext cx="171450" cy="5258416"/>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3B1FE8F-DBFC-52D9-ADA6-73F1EAD36E97}"/>
              </a:ext>
            </a:extLst>
          </p:cNvPr>
          <p:cNvSpPr/>
          <p:nvPr userDrawn="1"/>
        </p:nvSpPr>
        <p:spPr>
          <a:xfrm rot="5400000">
            <a:off x="9477068" y="3923993"/>
            <a:ext cx="171450" cy="5258415"/>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with medium confidence">
            <a:extLst>
              <a:ext uri="{FF2B5EF4-FFF2-40B4-BE49-F238E27FC236}">
                <a16:creationId xmlns:a16="http://schemas.microsoft.com/office/drawing/2014/main" id="{6D662FB6-1538-0B9B-740D-12CADAC5958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153025" y="6054295"/>
            <a:ext cx="1885950" cy="795075"/>
          </a:xfrm>
          <a:prstGeom prst="rect">
            <a:avLst/>
          </a:prstGeom>
        </p:spPr>
      </p:pic>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3117864"/>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9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919E06-2EDF-C6CD-A5F7-8856ACF206F5}"/>
              </a:ext>
            </a:extLst>
          </p:cNvPr>
          <p:cNvSpPr/>
          <p:nvPr userDrawn="1"/>
        </p:nvSpPr>
        <p:spPr>
          <a:xfrm rot="5400000">
            <a:off x="6008567" y="458907"/>
            <a:ext cx="174864" cy="12192002"/>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06D7FD-E642-38D2-2822-8BA0D0885DDD}"/>
              </a:ext>
            </a:extLst>
          </p:cNvPr>
          <p:cNvSpPr>
            <a:spLocks noGrp="1"/>
          </p:cNvSpPr>
          <p:nvPr>
            <p:ph type="title"/>
          </p:nvPr>
        </p:nvSpPr>
        <p:spPr/>
        <p:txBody>
          <a:bodyPr/>
          <a:lstStyle/>
          <a:p>
            <a:r>
              <a:rPr lang="en-US"/>
              <a:t>Click to edit Master title style</a:t>
            </a:r>
          </a:p>
        </p:txBody>
      </p:sp>
      <p:pic>
        <p:nvPicPr>
          <p:cNvPr id="4" name="Picture 3" descr="Logo&#10;&#10;Description automatically generated">
            <a:extLst>
              <a:ext uri="{FF2B5EF4-FFF2-40B4-BE49-F238E27FC236}">
                <a16:creationId xmlns:a16="http://schemas.microsoft.com/office/drawing/2014/main" id="{E01D6CB3-B242-4F71-1160-18AEE7BEC99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782799" y="6248400"/>
            <a:ext cx="626401" cy="609600"/>
          </a:xfrm>
          <a:prstGeom prst="rect">
            <a:avLst/>
          </a:prstGeom>
        </p:spPr>
      </p:pic>
    </p:spTree>
    <p:extLst>
      <p:ext uri="{BB962C8B-B14F-4D97-AF65-F5344CB8AC3E}">
        <p14:creationId xmlns:p14="http://schemas.microsoft.com/office/powerpoint/2010/main" val="3059650975"/>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79973-1529-AE12-552E-91AF7FEA30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6F9D561-8B11-2920-EAD2-30DEAFDDD11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FE8CBC-BFA8-8B57-123F-74096C04F8BE}"/>
              </a:ext>
            </a:extLst>
          </p:cNvPr>
          <p:cNvSpPr>
            <a:spLocks noGrp="1"/>
          </p:cNvSpPr>
          <p:nvPr>
            <p:ph type="dt" sz="half" idx="10"/>
          </p:nvPr>
        </p:nvSpPr>
        <p:spPr/>
        <p:txBody>
          <a:bodyPr/>
          <a:lstStyle/>
          <a:p>
            <a:fld id="{B18DB49C-A225-9E48-8E51-4754D64BA649}" type="datetimeFigureOut">
              <a:rPr lang="en-US" smtClean="0"/>
              <a:t>1/28/2025</a:t>
            </a:fld>
            <a:endParaRPr lang="en-US"/>
          </a:p>
        </p:txBody>
      </p:sp>
      <p:sp>
        <p:nvSpPr>
          <p:cNvPr id="5" name="Footer Placeholder 4">
            <a:extLst>
              <a:ext uri="{FF2B5EF4-FFF2-40B4-BE49-F238E27FC236}">
                <a16:creationId xmlns:a16="http://schemas.microsoft.com/office/drawing/2014/main" id="{1648E917-900B-CE36-D7C0-DA23F19097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6A37F7-7FCE-DE6D-E2B0-867CD714F9F3}"/>
              </a:ext>
            </a:extLst>
          </p:cNvPr>
          <p:cNvSpPr>
            <a:spLocks noGrp="1"/>
          </p:cNvSpPr>
          <p:nvPr>
            <p:ph type="sldNum" sz="quarter" idx="12"/>
          </p:nvPr>
        </p:nvSpPr>
        <p:spPr/>
        <p:txBody>
          <a:bodyPr/>
          <a:lstStyle/>
          <a:p>
            <a:fld id="{27EA3DB6-BEBA-734A-AE84-188FAEA56FE8}" type="slidenum">
              <a:rPr lang="en-US" smtClean="0"/>
              <a:t>‹#›</a:t>
            </a:fld>
            <a:endParaRPr lang="en-US"/>
          </a:p>
        </p:txBody>
      </p:sp>
    </p:spTree>
    <p:extLst>
      <p:ext uri="{BB962C8B-B14F-4D97-AF65-F5344CB8AC3E}">
        <p14:creationId xmlns:p14="http://schemas.microsoft.com/office/powerpoint/2010/main" val="1476489961"/>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7A58C-35B1-E1E7-C226-197171AB403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D8CFE42-9144-3BC0-61D8-DD5CEB9EB29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6149A11-D3D6-D676-BEF6-63C50F079FCD}"/>
              </a:ext>
            </a:extLst>
          </p:cNvPr>
          <p:cNvSpPr>
            <a:spLocks noGrp="1"/>
          </p:cNvSpPr>
          <p:nvPr>
            <p:ph type="dt" sz="half" idx="10"/>
          </p:nvPr>
        </p:nvSpPr>
        <p:spPr/>
        <p:txBody>
          <a:bodyPr/>
          <a:lstStyle/>
          <a:p>
            <a:fld id="{C99DF4C2-0C31-433B-A9AC-ACCDB3DE7CFA}" type="datetime1">
              <a:rPr lang="en-US" smtClean="0"/>
              <a:t>1/28/2025</a:t>
            </a:fld>
            <a:endParaRPr lang="en-US"/>
          </a:p>
        </p:txBody>
      </p:sp>
      <p:sp>
        <p:nvSpPr>
          <p:cNvPr id="5" name="Footer Placeholder 4">
            <a:extLst>
              <a:ext uri="{FF2B5EF4-FFF2-40B4-BE49-F238E27FC236}">
                <a16:creationId xmlns:a16="http://schemas.microsoft.com/office/drawing/2014/main" id="{B05FB1E7-DCA9-9D55-8474-FB0E0A30C3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273139-D4D7-62CE-D876-6073225A661B}"/>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1409218970"/>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43AB8-908C-2109-08E6-C9853D403E7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B15CFA-AEF8-7D74-3980-2254A345384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A3272D-8715-B0C2-E9CE-16F382324BE6}"/>
              </a:ext>
            </a:extLst>
          </p:cNvPr>
          <p:cNvSpPr>
            <a:spLocks noGrp="1"/>
          </p:cNvSpPr>
          <p:nvPr>
            <p:ph type="dt" sz="half" idx="10"/>
          </p:nvPr>
        </p:nvSpPr>
        <p:spPr/>
        <p:txBody>
          <a:bodyPr/>
          <a:lstStyle/>
          <a:p>
            <a:fld id="{DBEFB646-9E8E-427B-B2F4-E57E728287D9}" type="datetime1">
              <a:rPr lang="en-US" smtClean="0"/>
              <a:t>1/28/2025</a:t>
            </a:fld>
            <a:endParaRPr lang="en-US"/>
          </a:p>
        </p:txBody>
      </p:sp>
      <p:sp>
        <p:nvSpPr>
          <p:cNvPr id="5" name="Footer Placeholder 4">
            <a:extLst>
              <a:ext uri="{FF2B5EF4-FFF2-40B4-BE49-F238E27FC236}">
                <a16:creationId xmlns:a16="http://schemas.microsoft.com/office/drawing/2014/main" id="{3E1685C2-6466-B9FD-DA43-171724A437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815054-D271-5557-23EA-EA380DDEF984}"/>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1604006482"/>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FB025-A185-2B0A-56F6-E13AA09C14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6365C4F-DED6-E190-7859-445EAB6ABC4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D2EE2E-D214-666E-080C-5806A3E5713B}"/>
              </a:ext>
            </a:extLst>
          </p:cNvPr>
          <p:cNvSpPr>
            <a:spLocks noGrp="1"/>
          </p:cNvSpPr>
          <p:nvPr>
            <p:ph type="dt" sz="half" idx="10"/>
          </p:nvPr>
        </p:nvSpPr>
        <p:spPr/>
        <p:txBody>
          <a:bodyPr/>
          <a:lstStyle/>
          <a:p>
            <a:fld id="{2C7C340B-D1B4-4397-BBA1-30E8C268CD18}" type="datetime1">
              <a:rPr lang="en-US" smtClean="0"/>
              <a:t>1/28/2025</a:t>
            </a:fld>
            <a:endParaRPr lang="en-US"/>
          </a:p>
        </p:txBody>
      </p:sp>
      <p:sp>
        <p:nvSpPr>
          <p:cNvPr id="5" name="Footer Placeholder 4">
            <a:extLst>
              <a:ext uri="{FF2B5EF4-FFF2-40B4-BE49-F238E27FC236}">
                <a16:creationId xmlns:a16="http://schemas.microsoft.com/office/drawing/2014/main" id="{0B6A5CE4-A8E2-D4C8-BE16-B8FCE63BC7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04CD16-02B4-9A2E-1562-E24266C6F175}"/>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860208763"/>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D3248-9274-A7C8-23F9-018D2DF1CB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940FE8C-E988-B2D6-CDEC-3BF7C648B78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07D5724-BBF0-06AD-E6A4-A4CF7D68B44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C68F028-298A-CF0F-869A-18EECEBF7B5A}"/>
              </a:ext>
            </a:extLst>
          </p:cNvPr>
          <p:cNvSpPr>
            <a:spLocks noGrp="1"/>
          </p:cNvSpPr>
          <p:nvPr>
            <p:ph type="dt" sz="half" idx="10"/>
          </p:nvPr>
        </p:nvSpPr>
        <p:spPr/>
        <p:txBody>
          <a:bodyPr/>
          <a:lstStyle/>
          <a:p>
            <a:fld id="{1619CE98-3860-4CC9-92B0-A4010200E345}" type="datetime1">
              <a:rPr lang="en-US" smtClean="0"/>
              <a:t>1/28/2025</a:t>
            </a:fld>
            <a:endParaRPr lang="en-US"/>
          </a:p>
        </p:txBody>
      </p:sp>
      <p:sp>
        <p:nvSpPr>
          <p:cNvPr id="6" name="Footer Placeholder 5">
            <a:extLst>
              <a:ext uri="{FF2B5EF4-FFF2-40B4-BE49-F238E27FC236}">
                <a16:creationId xmlns:a16="http://schemas.microsoft.com/office/drawing/2014/main" id="{D806F404-1D61-3A02-59D8-B4F6A61943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F630ED-3B06-AC62-3DB4-866A45CD6EF3}"/>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3406887724"/>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96F7B-7B52-D106-6632-B721F72A15D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A497CC3-DD6A-69A1-11F5-F7A9DCC66D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633C1F-F1F5-FD1A-2BAC-082C4151859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17C5239-7646-DF41-6E89-B847F7F334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361628E-50AA-8A9A-AA31-37D954DE83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00ED70-61CC-9C48-5069-B6ADD3ECBF6F}"/>
              </a:ext>
            </a:extLst>
          </p:cNvPr>
          <p:cNvSpPr>
            <a:spLocks noGrp="1"/>
          </p:cNvSpPr>
          <p:nvPr>
            <p:ph type="dt" sz="half" idx="10"/>
          </p:nvPr>
        </p:nvSpPr>
        <p:spPr/>
        <p:txBody>
          <a:bodyPr/>
          <a:lstStyle/>
          <a:p>
            <a:fld id="{4708047B-F3FF-44D9-A53C-C1F782305F30}" type="datetime1">
              <a:rPr lang="en-US" smtClean="0"/>
              <a:t>1/28/2025</a:t>
            </a:fld>
            <a:endParaRPr lang="en-US"/>
          </a:p>
        </p:txBody>
      </p:sp>
      <p:sp>
        <p:nvSpPr>
          <p:cNvPr id="8" name="Footer Placeholder 7">
            <a:extLst>
              <a:ext uri="{FF2B5EF4-FFF2-40B4-BE49-F238E27FC236}">
                <a16:creationId xmlns:a16="http://schemas.microsoft.com/office/drawing/2014/main" id="{CFA17261-F6AE-3EDA-AA9A-79DD60B416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9D8CDD0-F76B-00F6-7036-EA41A7892730}"/>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1733348266"/>
      </p:ext>
    </p:extLst>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E24D7-E067-0FA9-5D15-C30D8938EE8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38B950-8DFB-3C06-E41C-AC4D584755B9}"/>
              </a:ext>
            </a:extLst>
          </p:cNvPr>
          <p:cNvSpPr>
            <a:spLocks noGrp="1"/>
          </p:cNvSpPr>
          <p:nvPr>
            <p:ph type="dt" sz="half" idx="10"/>
          </p:nvPr>
        </p:nvSpPr>
        <p:spPr/>
        <p:txBody>
          <a:bodyPr/>
          <a:lstStyle/>
          <a:p>
            <a:fld id="{9E7F9DEF-7FD2-4561-AA71-A0F894BF9014}" type="datetime1">
              <a:rPr lang="en-US" smtClean="0"/>
              <a:t>1/28/2025</a:t>
            </a:fld>
            <a:endParaRPr lang="en-US"/>
          </a:p>
        </p:txBody>
      </p:sp>
      <p:sp>
        <p:nvSpPr>
          <p:cNvPr id="4" name="Footer Placeholder 3">
            <a:extLst>
              <a:ext uri="{FF2B5EF4-FFF2-40B4-BE49-F238E27FC236}">
                <a16:creationId xmlns:a16="http://schemas.microsoft.com/office/drawing/2014/main" id="{F283C8F5-BA50-AC4C-8EC5-F0F911509ED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88921DF-1797-747C-5850-DDE525CE5F57}"/>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7630676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646143941"/>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1514E92-6D76-50D6-A46A-F577CEBBF0A0}"/>
              </a:ext>
            </a:extLst>
          </p:cNvPr>
          <p:cNvSpPr>
            <a:spLocks noGrp="1"/>
          </p:cNvSpPr>
          <p:nvPr>
            <p:ph type="dt" sz="half" idx="10"/>
          </p:nvPr>
        </p:nvSpPr>
        <p:spPr/>
        <p:txBody>
          <a:bodyPr/>
          <a:lstStyle/>
          <a:p>
            <a:fld id="{7B01EDFE-A8DB-4E23-978B-C3E232F0D25D}" type="datetime1">
              <a:rPr lang="en-US" smtClean="0"/>
              <a:t>1/28/2025</a:t>
            </a:fld>
            <a:endParaRPr lang="en-US"/>
          </a:p>
        </p:txBody>
      </p:sp>
      <p:sp>
        <p:nvSpPr>
          <p:cNvPr id="3" name="Footer Placeholder 2">
            <a:extLst>
              <a:ext uri="{FF2B5EF4-FFF2-40B4-BE49-F238E27FC236}">
                <a16:creationId xmlns:a16="http://schemas.microsoft.com/office/drawing/2014/main" id="{F2A41744-831F-0EB0-701C-C5C5C5C3680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D0354A1-B2B9-0E5A-A06A-F9682FC50540}"/>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3233495553"/>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19079-E106-F61F-005D-6669955473C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05FA5E1-D59D-5B9C-C46B-15488BF7A3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73238E5-AAC7-A80E-AFD3-6B708F8AFC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8AC058-8187-0B9E-B85B-FAC8D07D3EDD}"/>
              </a:ext>
            </a:extLst>
          </p:cNvPr>
          <p:cNvSpPr>
            <a:spLocks noGrp="1"/>
          </p:cNvSpPr>
          <p:nvPr>
            <p:ph type="dt" sz="half" idx="10"/>
          </p:nvPr>
        </p:nvSpPr>
        <p:spPr/>
        <p:txBody>
          <a:bodyPr/>
          <a:lstStyle/>
          <a:p>
            <a:fld id="{926DD301-5D8C-4924-84A0-FD4D8653965C}" type="datetime1">
              <a:rPr lang="en-US" smtClean="0"/>
              <a:t>1/28/2025</a:t>
            </a:fld>
            <a:endParaRPr lang="en-US"/>
          </a:p>
        </p:txBody>
      </p:sp>
      <p:sp>
        <p:nvSpPr>
          <p:cNvPr id="6" name="Footer Placeholder 5">
            <a:extLst>
              <a:ext uri="{FF2B5EF4-FFF2-40B4-BE49-F238E27FC236}">
                <a16:creationId xmlns:a16="http://schemas.microsoft.com/office/drawing/2014/main" id="{7AB07CDD-1481-0410-F002-EB17EB8EF97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588AD0-3D7E-5D48-A797-F495F34CCA69}"/>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664436250"/>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A54CB-9AAB-EDE8-CB31-CFA7A41C641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3FE9CC-0E67-AE07-E8B7-2E237E78F0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1AE54204-26E3-303D-FDCB-45AFCADC45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752080-7438-931B-73AC-612F949F2F87}"/>
              </a:ext>
            </a:extLst>
          </p:cNvPr>
          <p:cNvSpPr>
            <a:spLocks noGrp="1"/>
          </p:cNvSpPr>
          <p:nvPr>
            <p:ph type="dt" sz="half" idx="10"/>
          </p:nvPr>
        </p:nvSpPr>
        <p:spPr/>
        <p:txBody>
          <a:bodyPr/>
          <a:lstStyle/>
          <a:p>
            <a:fld id="{A9EB6CAC-3697-4FAF-9D70-151471287035}" type="datetime1">
              <a:rPr lang="en-US" smtClean="0"/>
              <a:t>1/28/2025</a:t>
            </a:fld>
            <a:endParaRPr lang="en-US"/>
          </a:p>
        </p:txBody>
      </p:sp>
      <p:sp>
        <p:nvSpPr>
          <p:cNvPr id="6" name="Footer Placeholder 5">
            <a:extLst>
              <a:ext uri="{FF2B5EF4-FFF2-40B4-BE49-F238E27FC236}">
                <a16:creationId xmlns:a16="http://schemas.microsoft.com/office/drawing/2014/main" id="{0B8FA205-ABE9-18B4-B6BF-34C76F0782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30B2B56-7967-E667-8B78-664986710E01}"/>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1322782494"/>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A9F90-B40B-0DE0-196B-67FD459EF6F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05E29CB-3AFA-E4D6-10D6-0BE2BB780D2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F97784-7F6B-B079-2C9E-38DCDF3CB9AE}"/>
              </a:ext>
            </a:extLst>
          </p:cNvPr>
          <p:cNvSpPr>
            <a:spLocks noGrp="1"/>
          </p:cNvSpPr>
          <p:nvPr>
            <p:ph type="dt" sz="half" idx="10"/>
          </p:nvPr>
        </p:nvSpPr>
        <p:spPr/>
        <p:txBody>
          <a:bodyPr/>
          <a:lstStyle/>
          <a:p>
            <a:fld id="{20577C6C-C275-468F-AE3A-47422DFBC35C}" type="datetime1">
              <a:rPr lang="en-US" smtClean="0"/>
              <a:t>1/28/2025</a:t>
            </a:fld>
            <a:endParaRPr lang="en-US"/>
          </a:p>
        </p:txBody>
      </p:sp>
      <p:sp>
        <p:nvSpPr>
          <p:cNvPr id="5" name="Footer Placeholder 4">
            <a:extLst>
              <a:ext uri="{FF2B5EF4-FFF2-40B4-BE49-F238E27FC236}">
                <a16:creationId xmlns:a16="http://schemas.microsoft.com/office/drawing/2014/main" id="{BFD81295-827D-871E-8A26-F712238776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4BB3B9-F735-3B4B-1345-F514D6D9EBB0}"/>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3712154470"/>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68F898D-510B-A5B1-E791-7B6CDED468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98899CD-5865-7791-ACC3-7E5060E4BE5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B9AC66-B69F-E6F0-352F-328F727B446A}"/>
              </a:ext>
            </a:extLst>
          </p:cNvPr>
          <p:cNvSpPr>
            <a:spLocks noGrp="1"/>
          </p:cNvSpPr>
          <p:nvPr>
            <p:ph type="dt" sz="half" idx="10"/>
          </p:nvPr>
        </p:nvSpPr>
        <p:spPr/>
        <p:txBody>
          <a:bodyPr/>
          <a:lstStyle/>
          <a:p>
            <a:fld id="{E947975B-EAE6-40A3-AEAB-DE52D8E0E055}" type="datetime1">
              <a:rPr lang="en-US" smtClean="0"/>
              <a:t>1/28/2025</a:t>
            </a:fld>
            <a:endParaRPr lang="en-US"/>
          </a:p>
        </p:txBody>
      </p:sp>
      <p:sp>
        <p:nvSpPr>
          <p:cNvPr id="5" name="Footer Placeholder 4">
            <a:extLst>
              <a:ext uri="{FF2B5EF4-FFF2-40B4-BE49-F238E27FC236}">
                <a16:creationId xmlns:a16="http://schemas.microsoft.com/office/drawing/2014/main" id="{FFE0194A-B206-582E-89D0-C1256B0A40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B8EB7D-AD25-B9E4-B0CC-102961D95FE2}"/>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2816483094"/>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userDrawn="1">
  <p:cSld name="Image and Conten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096000" y="0"/>
            <a:ext cx="6096000" cy="6858000"/>
          </a:xfrm>
          <a:solidFill>
            <a:schemeClr val="bg1">
              <a:lumMod val="95000"/>
            </a:schemeClr>
          </a:solidFill>
        </p:spPr>
        <p:txBody>
          <a:bodyPr anchor="ctr">
            <a:normAutofit/>
          </a:bodyPr>
          <a:lstStyle>
            <a:lvl1pPr marL="0" indent="0" algn="ctr">
              <a:buNone/>
              <a:defRPr sz="1400"/>
            </a:lvl1pPr>
          </a:lstStyle>
          <a:p>
            <a:r>
              <a:rPr lang="en-US"/>
              <a:t>Click icon to add picture</a:t>
            </a:r>
          </a:p>
        </p:txBody>
      </p:sp>
      <p:sp>
        <p:nvSpPr>
          <p:cNvPr id="10" name="Title 1">
            <a:extLst>
              <a:ext uri="{FF2B5EF4-FFF2-40B4-BE49-F238E27FC236}">
                <a16:creationId xmlns:a16="http://schemas.microsoft.com/office/drawing/2014/main" id="{95B2C2DA-ADF3-D44B-8824-9B44E01F747F}"/>
              </a:ext>
            </a:extLst>
          </p:cNvPr>
          <p:cNvSpPr>
            <a:spLocks noGrp="1"/>
          </p:cNvSpPr>
          <p:nvPr>
            <p:ph type="title" hasCustomPrompt="1"/>
          </p:nvPr>
        </p:nvSpPr>
        <p:spPr>
          <a:xfrm>
            <a:off x="1328737" y="786810"/>
            <a:ext cx="4008437" cy="1395208"/>
          </a:xfrm>
        </p:spPr>
        <p:txBody>
          <a:bodyPr lIns="0" anchor="b"/>
          <a:lstStyle/>
          <a:p>
            <a:r>
              <a:rPr lang="en-US"/>
              <a:t>TITLE GOES</a:t>
            </a:r>
            <a:br>
              <a:rPr lang="en-US"/>
            </a:br>
            <a:r>
              <a:rPr lang="en-US"/>
              <a:t>HERE</a:t>
            </a:r>
          </a:p>
        </p:txBody>
      </p:sp>
      <p:sp>
        <p:nvSpPr>
          <p:cNvPr id="12" name="Text Placeholder 11">
            <a:extLst>
              <a:ext uri="{FF2B5EF4-FFF2-40B4-BE49-F238E27FC236}">
                <a16:creationId xmlns:a16="http://schemas.microsoft.com/office/drawing/2014/main" id="{DA80A15A-88F2-2144-8707-F31DD26C52BD}"/>
              </a:ext>
            </a:extLst>
          </p:cNvPr>
          <p:cNvSpPr>
            <a:spLocks noGrp="1"/>
          </p:cNvSpPr>
          <p:nvPr>
            <p:ph type="body" sz="quarter" idx="11"/>
          </p:nvPr>
        </p:nvSpPr>
        <p:spPr>
          <a:xfrm>
            <a:off x="1328738" y="3019352"/>
            <a:ext cx="4008437" cy="3099153"/>
          </a:xfrm>
        </p:spPr>
        <p:txBody>
          <a:bodyPr lIns="0">
            <a:normAutofit/>
          </a:bodyPr>
          <a:lstStyle>
            <a:lvl1pPr>
              <a:lnSpc>
                <a:spcPct val="150000"/>
              </a:lnSpc>
              <a:defRPr sz="1600" spc="0">
                <a:solidFill>
                  <a:schemeClr val="tx2"/>
                </a:solidFill>
              </a:defRPr>
            </a:lvl1pPr>
            <a:lvl2pPr>
              <a:lnSpc>
                <a:spcPct val="150000"/>
              </a:lnSpc>
              <a:defRPr sz="1400" spc="0">
                <a:solidFill>
                  <a:schemeClr val="tx2"/>
                </a:solidFill>
              </a:defRPr>
            </a:lvl2pPr>
            <a:lvl3pPr>
              <a:lnSpc>
                <a:spcPct val="150000"/>
              </a:lnSpc>
              <a:defRPr sz="1200" spc="0">
                <a:solidFill>
                  <a:schemeClr val="tx2"/>
                </a:solidFill>
              </a:defRPr>
            </a:lvl3pPr>
            <a:lvl4pPr>
              <a:lnSpc>
                <a:spcPct val="150000"/>
              </a:lnSpc>
              <a:defRPr sz="1100" spc="0">
                <a:solidFill>
                  <a:schemeClr val="tx2"/>
                </a:solidFill>
              </a:defRPr>
            </a:lvl4pPr>
            <a:lvl5pPr>
              <a:lnSpc>
                <a:spcPct val="150000"/>
              </a:lnSpc>
              <a:defRPr sz="1100" spc="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11">
            <a:extLst>
              <a:ext uri="{FF2B5EF4-FFF2-40B4-BE49-F238E27FC236}">
                <a16:creationId xmlns:a16="http://schemas.microsoft.com/office/drawing/2014/main" id="{6CAA743B-32D9-CE44-9E46-D38DB57EFACE}"/>
              </a:ext>
            </a:extLst>
          </p:cNvPr>
          <p:cNvSpPr>
            <a:spLocks noGrp="1"/>
          </p:cNvSpPr>
          <p:nvPr>
            <p:ph type="body" sz="quarter" idx="12" hasCustomPrompt="1"/>
          </p:nvPr>
        </p:nvSpPr>
        <p:spPr>
          <a:xfrm>
            <a:off x="1328738" y="2247679"/>
            <a:ext cx="4008437" cy="602887"/>
          </a:xfrm>
        </p:spPr>
        <p:txBody>
          <a:bodyPr lIns="0" anchor="t">
            <a:normAutofit/>
          </a:bodyPr>
          <a:lstStyle>
            <a:lvl1pPr marL="0" indent="0">
              <a:buNone/>
              <a:defRPr sz="1400" spc="300">
                <a:solidFill>
                  <a:schemeClr val="tx2"/>
                </a:solidFill>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a:t>SUBTITLE HERE</a:t>
            </a:r>
          </a:p>
        </p:txBody>
      </p:sp>
    </p:spTree>
    <p:extLst>
      <p:ext uri="{BB962C8B-B14F-4D97-AF65-F5344CB8AC3E}">
        <p14:creationId xmlns:p14="http://schemas.microsoft.com/office/powerpoint/2010/main" val="4114617380"/>
      </p:ext>
    </p:extLst>
  </p:cSld>
  <p:clrMapOvr>
    <a:masterClrMapping/>
  </p:clrMapOvr>
  <p:extLst>
    <p:ext uri="{DCECCB84-F9BA-43D5-87BE-67443E8EF086}">
      <p15:sldGuideLst xmlns:p15="http://schemas.microsoft.com/office/powerpoint/2012/main">
        <p15:guide id="1" orient="horz" pos="2160">
          <p15:clr>
            <a:srgbClr val="FBAE40"/>
          </p15:clr>
        </p15:guide>
        <p15:guide id="2" pos="3864">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0"/>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7B0D9059-3C9E-5AFD-2A32-2874C4FC4C5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615947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6249665"/>
      </p:ext>
    </p:extLst>
  </p:cSld>
  <p:clrMapOvr>
    <a:masterClrMapping/>
  </p:clrMapOvr>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20000"/>
            <a:lumOff val="8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7373409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24976461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5000">
              <a:schemeClr val="tx2"/>
            </a:gs>
            <a:gs pos="90000">
              <a:schemeClr val="tx2">
                <a:alpha val="45000"/>
              </a:schemeClr>
            </a:gs>
            <a:gs pos="95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201979528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77220610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16972804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010727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
        <p:nvSpPr>
          <p:cNvPr id="4" name="Title 3">
            <a:extLst>
              <a:ext uri="{FF2B5EF4-FFF2-40B4-BE49-F238E27FC236}">
                <a16:creationId xmlns:a16="http://schemas.microsoft.com/office/drawing/2014/main" id="{FC0BCDB4-4C07-CBF2-EFC4-7CEF0E09948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6757258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51873353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759931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38392777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57816786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picTx" preserve="1">
  <p:cSld name="1_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48030604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B8F7E44F-C564-AFF5-D73D-599A8EB64DC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95659145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
        <p:nvSpPr>
          <p:cNvPr id="3" name="Title 2">
            <a:extLst>
              <a:ext uri="{FF2B5EF4-FFF2-40B4-BE49-F238E27FC236}">
                <a16:creationId xmlns:a16="http://schemas.microsoft.com/office/drawing/2014/main" id="{AEDBE4B2-ED26-DF20-EB88-9102132A1C0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4494691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
        <p:nvSpPr>
          <p:cNvPr id="2" name="Title 1">
            <a:extLst>
              <a:ext uri="{FF2B5EF4-FFF2-40B4-BE49-F238E27FC236}">
                <a16:creationId xmlns:a16="http://schemas.microsoft.com/office/drawing/2014/main" id="{74074E2E-ED81-F3EC-B678-0FDCBC64206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2317972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
        <p:nvSpPr>
          <p:cNvPr id="5" name="Title 4">
            <a:extLst>
              <a:ext uri="{FF2B5EF4-FFF2-40B4-BE49-F238E27FC236}">
                <a16:creationId xmlns:a16="http://schemas.microsoft.com/office/drawing/2014/main" id="{AB808ED8-8426-A0C0-9763-B7D4C153D10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40544361"/>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
        <p:nvSpPr>
          <p:cNvPr id="4" name="Title 3">
            <a:extLst>
              <a:ext uri="{FF2B5EF4-FFF2-40B4-BE49-F238E27FC236}">
                <a16:creationId xmlns:a16="http://schemas.microsoft.com/office/drawing/2014/main" id="{62C6ABDE-E95A-0F3C-098E-3AB6CD8A719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07819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1D0F7681-D094-4E6D-0DF0-99CD21DC423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6741563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DFDE0C51-EABF-8EEF-D372-6195FADF385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7024721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1FA45842-A577-D012-E0A0-40AA7BE0D29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888920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
        <p:nvSpPr>
          <p:cNvPr id="3" name="Title 2">
            <a:extLst>
              <a:ext uri="{FF2B5EF4-FFF2-40B4-BE49-F238E27FC236}">
                <a16:creationId xmlns:a16="http://schemas.microsoft.com/office/drawing/2014/main" id="{B93C48AD-9F55-0046-00A1-CC510D30C60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4427488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
        <p:nvSpPr>
          <p:cNvPr id="5" name="Title 4">
            <a:extLst>
              <a:ext uri="{FF2B5EF4-FFF2-40B4-BE49-F238E27FC236}">
                <a16:creationId xmlns:a16="http://schemas.microsoft.com/office/drawing/2014/main" id="{44FB5578-DA9B-BD0B-5613-AEFB9E68B6F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98025777"/>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
        <p:nvSpPr>
          <p:cNvPr id="7" name="Title 6">
            <a:extLst>
              <a:ext uri="{FF2B5EF4-FFF2-40B4-BE49-F238E27FC236}">
                <a16:creationId xmlns:a16="http://schemas.microsoft.com/office/drawing/2014/main" id="{929DC40A-BB92-C526-3CD0-189C3429C4D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13898774"/>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
        <p:nvSpPr>
          <p:cNvPr id="6" name="Title 5">
            <a:extLst>
              <a:ext uri="{FF2B5EF4-FFF2-40B4-BE49-F238E27FC236}">
                <a16:creationId xmlns:a16="http://schemas.microsoft.com/office/drawing/2014/main" id="{481C1557-2F36-FF70-9AEB-DF21DD5067B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1852820"/>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
        <p:nvSpPr>
          <p:cNvPr id="6" name="Title 5">
            <a:extLst>
              <a:ext uri="{FF2B5EF4-FFF2-40B4-BE49-F238E27FC236}">
                <a16:creationId xmlns:a16="http://schemas.microsoft.com/office/drawing/2014/main" id="{F2E409FF-5585-8E4A-14AA-59DBC4EAF93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6880084"/>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B02F4169-3E26-AB53-54FC-47BE477B905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6277569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411051466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DACA2C3D-12FE-63E8-E6E7-2094824214F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91465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CC30DB31-FD65-4D95-4478-6813E7F155C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7468130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290452761"/>
      </p:ext>
    </p:extLst>
  </p:cSld>
  <p:clrMapOvr>
    <a:masterClrMapping/>
  </p:clrMapOvr>
  <p:hf hdr="0" dt="0"/>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4719099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7981640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420945057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3883221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157199595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915168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97445919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65186247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2710544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375038468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47991514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79741628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3B3BB445-F4B7-CADC-0D0E-2F77E6D29AB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034605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
        <p:nvSpPr>
          <p:cNvPr id="3" name="Title 2">
            <a:extLst>
              <a:ext uri="{FF2B5EF4-FFF2-40B4-BE49-F238E27FC236}">
                <a16:creationId xmlns:a16="http://schemas.microsoft.com/office/drawing/2014/main" id="{3F0C188E-247B-9C3F-A9A1-C83CFE759AA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3782153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Click to edit Master title style</a:t>
            </a:r>
          </a:p>
        </p:txBody>
      </p:sp>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7202369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dirty="0"/>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1683895260"/>
      </p:ext>
    </p:extLst>
  </p:cSld>
  <p:clrMapOvr>
    <a:masterClrMapping/>
  </p:clrMapOvr>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Tree>
    <p:extLst>
      <p:ext uri="{BB962C8B-B14F-4D97-AF65-F5344CB8AC3E}">
        <p14:creationId xmlns:p14="http://schemas.microsoft.com/office/powerpoint/2010/main" val="343208891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0D83DA01-DEF9-54DE-5B29-4ACD3FE63AA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248608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7C0718C4-6A68-5C9A-D51B-6E4A148DA30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7768353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
        <p:nvSpPr>
          <p:cNvPr id="3" name="Title 2">
            <a:extLst>
              <a:ext uri="{FF2B5EF4-FFF2-40B4-BE49-F238E27FC236}">
                <a16:creationId xmlns:a16="http://schemas.microsoft.com/office/drawing/2014/main" id="{D7BCB16E-0E8E-5157-7B5A-C68F6A9B78A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01035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1916911407"/>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886297771"/>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3787658590"/>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1943067148"/>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1319340364"/>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C36767D0-41E3-FB81-AF9C-B23748A500E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6662924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90209499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906D055C-0506-0861-DE5F-4C6932D6751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7324322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
        <p:nvSpPr>
          <p:cNvPr id="3" name="TextBox 2">
            <a:extLst>
              <a:ext uri="{FF2B5EF4-FFF2-40B4-BE49-F238E27FC236}">
                <a16:creationId xmlns:a16="http://schemas.microsoft.com/office/drawing/2014/main" id="{C369F6EA-5BBB-736F-8B43-C8414A1A7110}"/>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5" name="TextBox 4">
            <a:extLst>
              <a:ext uri="{FF2B5EF4-FFF2-40B4-BE49-F238E27FC236}">
                <a16:creationId xmlns:a16="http://schemas.microsoft.com/office/drawing/2014/main" id="{A49041E3-ECCE-7D4E-3D0F-271435F717AB}"/>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118713353"/>
      </p:ext>
    </p:extLst>
  </p:cSld>
  <p:clrMapOvr>
    <a:masterClrMapping/>
  </p:clrMapOvr>
  <p:hf hdr="0" dt="0"/>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bg2">
                    <a:lumMod val="50000"/>
                  </a:schemeClr>
                </a:solidFill>
              </a:rPr>
              <a:pPr algn="r">
                <a:spcBef>
                  <a:spcPct val="50000"/>
                </a:spcBef>
                <a:defRPr/>
              </a:pPr>
              <a:t>‹#›</a:t>
            </a:fld>
            <a:endParaRPr lang="en-US" sz="1100" b="0" baseline="0" dirty="0">
              <a:solidFill>
                <a:schemeClr val="bg2">
                  <a:lumMod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
        <p:nvSpPr>
          <p:cNvPr id="3" name="TextBox 2">
            <a:extLst>
              <a:ext uri="{FF2B5EF4-FFF2-40B4-BE49-F238E27FC236}">
                <a16:creationId xmlns:a16="http://schemas.microsoft.com/office/drawing/2014/main" id="{D9F0C27E-08F8-B2DC-3FBC-DBF8758A6EB4}"/>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D1BF6447-1438-9DC9-A4D0-DA7BD956CC62}"/>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80601818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
        <p:nvSpPr>
          <p:cNvPr id="3" name="TextBox 2">
            <a:extLst>
              <a:ext uri="{FF2B5EF4-FFF2-40B4-BE49-F238E27FC236}">
                <a16:creationId xmlns:a16="http://schemas.microsoft.com/office/drawing/2014/main" id="{36CCC378-15A8-6972-3896-FF69DB1A86EF}"/>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B4753ADC-3CDC-8585-1B64-FC71910FE39F}"/>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266434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99.xml"/><Relationship Id="rId13" Type="http://schemas.openxmlformats.org/officeDocument/2006/relationships/slideLayout" Target="../slideLayouts/slideLayout204.xml"/><Relationship Id="rId3" Type="http://schemas.openxmlformats.org/officeDocument/2006/relationships/slideLayout" Target="../slideLayouts/slideLayout194.xml"/><Relationship Id="rId7" Type="http://schemas.openxmlformats.org/officeDocument/2006/relationships/slideLayout" Target="../slideLayouts/slideLayout198.xml"/><Relationship Id="rId12" Type="http://schemas.openxmlformats.org/officeDocument/2006/relationships/slideLayout" Target="../slideLayouts/slideLayout203.xml"/><Relationship Id="rId17" Type="http://schemas.openxmlformats.org/officeDocument/2006/relationships/theme" Target="../theme/theme10.xml"/><Relationship Id="rId2" Type="http://schemas.openxmlformats.org/officeDocument/2006/relationships/slideLayout" Target="../slideLayouts/slideLayout193.xml"/><Relationship Id="rId16" Type="http://schemas.openxmlformats.org/officeDocument/2006/relationships/slideLayout" Target="../slideLayouts/slideLayout207.xml"/><Relationship Id="rId1" Type="http://schemas.openxmlformats.org/officeDocument/2006/relationships/slideLayout" Target="../slideLayouts/slideLayout192.xml"/><Relationship Id="rId6" Type="http://schemas.openxmlformats.org/officeDocument/2006/relationships/slideLayout" Target="../slideLayouts/slideLayout197.xml"/><Relationship Id="rId11" Type="http://schemas.openxmlformats.org/officeDocument/2006/relationships/slideLayout" Target="../slideLayouts/slideLayout202.xml"/><Relationship Id="rId5" Type="http://schemas.openxmlformats.org/officeDocument/2006/relationships/slideLayout" Target="../slideLayouts/slideLayout196.xml"/><Relationship Id="rId15" Type="http://schemas.openxmlformats.org/officeDocument/2006/relationships/slideLayout" Target="../slideLayouts/slideLayout206.xml"/><Relationship Id="rId10" Type="http://schemas.openxmlformats.org/officeDocument/2006/relationships/slideLayout" Target="../slideLayouts/slideLayout201.xml"/><Relationship Id="rId4" Type="http://schemas.openxmlformats.org/officeDocument/2006/relationships/slideLayout" Target="../slideLayouts/slideLayout195.xml"/><Relationship Id="rId9" Type="http://schemas.openxmlformats.org/officeDocument/2006/relationships/slideLayout" Target="../slideLayouts/slideLayout200.xml"/><Relationship Id="rId14" Type="http://schemas.openxmlformats.org/officeDocument/2006/relationships/slideLayout" Target="../slideLayouts/slideLayout205.xml"/></Relationships>
</file>

<file path=ppt/slideMasters/_rels/slideMaster11.xml.rels><?xml version="1.0" encoding="UTF-8" standalone="yes"?>
<Relationships xmlns="http://schemas.openxmlformats.org/package/2006/relationships"><Relationship Id="rId13" Type="http://schemas.openxmlformats.org/officeDocument/2006/relationships/slideLayout" Target="../slideLayouts/slideLayout220.xml"/><Relationship Id="rId18" Type="http://schemas.openxmlformats.org/officeDocument/2006/relationships/slideLayout" Target="../slideLayouts/slideLayout225.xml"/><Relationship Id="rId26" Type="http://schemas.openxmlformats.org/officeDocument/2006/relationships/slideLayout" Target="../slideLayouts/slideLayout233.xml"/><Relationship Id="rId39" Type="http://schemas.openxmlformats.org/officeDocument/2006/relationships/slideLayout" Target="../slideLayouts/slideLayout246.xml"/><Relationship Id="rId21" Type="http://schemas.openxmlformats.org/officeDocument/2006/relationships/slideLayout" Target="../slideLayouts/slideLayout228.xml"/><Relationship Id="rId34" Type="http://schemas.openxmlformats.org/officeDocument/2006/relationships/slideLayout" Target="../slideLayouts/slideLayout241.xml"/><Relationship Id="rId42" Type="http://schemas.openxmlformats.org/officeDocument/2006/relationships/slideLayout" Target="../slideLayouts/slideLayout249.xml"/><Relationship Id="rId47" Type="http://schemas.openxmlformats.org/officeDocument/2006/relationships/slideLayout" Target="../slideLayouts/slideLayout254.xml"/><Relationship Id="rId50" Type="http://schemas.openxmlformats.org/officeDocument/2006/relationships/slideLayout" Target="../slideLayouts/slideLayout257.xml"/><Relationship Id="rId55" Type="http://schemas.openxmlformats.org/officeDocument/2006/relationships/slideLayout" Target="../slideLayouts/slideLayout262.xml"/><Relationship Id="rId63" Type="http://schemas.openxmlformats.org/officeDocument/2006/relationships/theme" Target="../theme/theme11.xml"/><Relationship Id="rId7" Type="http://schemas.openxmlformats.org/officeDocument/2006/relationships/slideLayout" Target="../slideLayouts/slideLayout214.xml"/><Relationship Id="rId2" Type="http://schemas.openxmlformats.org/officeDocument/2006/relationships/slideLayout" Target="../slideLayouts/slideLayout209.xml"/><Relationship Id="rId16" Type="http://schemas.openxmlformats.org/officeDocument/2006/relationships/slideLayout" Target="../slideLayouts/slideLayout223.xml"/><Relationship Id="rId29" Type="http://schemas.openxmlformats.org/officeDocument/2006/relationships/slideLayout" Target="../slideLayouts/slideLayout236.xml"/><Relationship Id="rId11" Type="http://schemas.openxmlformats.org/officeDocument/2006/relationships/slideLayout" Target="../slideLayouts/slideLayout218.xml"/><Relationship Id="rId24" Type="http://schemas.openxmlformats.org/officeDocument/2006/relationships/slideLayout" Target="../slideLayouts/slideLayout231.xml"/><Relationship Id="rId32" Type="http://schemas.openxmlformats.org/officeDocument/2006/relationships/slideLayout" Target="../slideLayouts/slideLayout239.xml"/><Relationship Id="rId37" Type="http://schemas.openxmlformats.org/officeDocument/2006/relationships/slideLayout" Target="../slideLayouts/slideLayout244.xml"/><Relationship Id="rId40" Type="http://schemas.openxmlformats.org/officeDocument/2006/relationships/slideLayout" Target="../slideLayouts/slideLayout247.xml"/><Relationship Id="rId45" Type="http://schemas.openxmlformats.org/officeDocument/2006/relationships/slideLayout" Target="../slideLayouts/slideLayout252.xml"/><Relationship Id="rId53" Type="http://schemas.openxmlformats.org/officeDocument/2006/relationships/slideLayout" Target="../slideLayouts/slideLayout260.xml"/><Relationship Id="rId58" Type="http://schemas.openxmlformats.org/officeDocument/2006/relationships/slideLayout" Target="../slideLayouts/slideLayout265.xml"/><Relationship Id="rId5" Type="http://schemas.openxmlformats.org/officeDocument/2006/relationships/slideLayout" Target="../slideLayouts/slideLayout212.xml"/><Relationship Id="rId61" Type="http://schemas.openxmlformats.org/officeDocument/2006/relationships/slideLayout" Target="../slideLayouts/slideLayout268.xml"/><Relationship Id="rId19" Type="http://schemas.openxmlformats.org/officeDocument/2006/relationships/slideLayout" Target="../slideLayouts/slideLayout226.xml"/><Relationship Id="rId14" Type="http://schemas.openxmlformats.org/officeDocument/2006/relationships/slideLayout" Target="../slideLayouts/slideLayout221.xml"/><Relationship Id="rId22" Type="http://schemas.openxmlformats.org/officeDocument/2006/relationships/slideLayout" Target="../slideLayouts/slideLayout229.xml"/><Relationship Id="rId27" Type="http://schemas.openxmlformats.org/officeDocument/2006/relationships/slideLayout" Target="../slideLayouts/slideLayout234.xml"/><Relationship Id="rId30" Type="http://schemas.openxmlformats.org/officeDocument/2006/relationships/slideLayout" Target="../slideLayouts/slideLayout237.xml"/><Relationship Id="rId35" Type="http://schemas.openxmlformats.org/officeDocument/2006/relationships/slideLayout" Target="../slideLayouts/slideLayout242.xml"/><Relationship Id="rId43" Type="http://schemas.openxmlformats.org/officeDocument/2006/relationships/slideLayout" Target="../slideLayouts/slideLayout250.xml"/><Relationship Id="rId48" Type="http://schemas.openxmlformats.org/officeDocument/2006/relationships/slideLayout" Target="../slideLayouts/slideLayout255.xml"/><Relationship Id="rId56" Type="http://schemas.openxmlformats.org/officeDocument/2006/relationships/slideLayout" Target="../slideLayouts/slideLayout263.xml"/><Relationship Id="rId8" Type="http://schemas.openxmlformats.org/officeDocument/2006/relationships/slideLayout" Target="../slideLayouts/slideLayout215.xml"/><Relationship Id="rId51" Type="http://schemas.openxmlformats.org/officeDocument/2006/relationships/slideLayout" Target="../slideLayouts/slideLayout258.xml"/><Relationship Id="rId3" Type="http://schemas.openxmlformats.org/officeDocument/2006/relationships/slideLayout" Target="../slideLayouts/slideLayout210.xml"/><Relationship Id="rId12" Type="http://schemas.openxmlformats.org/officeDocument/2006/relationships/slideLayout" Target="../slideLayouts/slideLayout219.xml"/><Relationship Id="rId17" Type="http://schemas.openxmlformats.org/officeDocument/2006/relationships/slideLayout" Target="../slideLayouts/slideLayout224.xml"/><Relationship Id="rId25" Type="http://schemas.openxmlformats.org/officeDocument/2006/relationships/slideLayout" Target="../slideLayouts/slideLayout232.xml"/><Relationship Id="rId33" Type="http://schemas.openxmlformats.org/officeDocument/2006/relationships/slideLayout" Target="../slideLayouts/slideLayout240.xml"/><Relationship Id="rId38" Type="http://schemas.openxmlformats.org/officeDocument/2006/relationships/slideLayout" Target="../slideLayouts/slideLayout245.xml"/><Relationship Id="rId46" Type="http://schemas.openxmlformats.org/officeDocument/2006/relationships/slideLayout" Target="../slideLayouts/slideLayout253.xml"/><Relationship Id="rId59" Type="http://schemas.openxmlformats.org/officeDocument/2006/relationships/slideLayout" Target="../slideLayouts/slideLayout266.xml"/><Relationship Id="rId20" Type="http://schemas.openxmlformats.org/officeDocument/2006/relationships/slideLayout" Target="../slideLayouts/slideLayout227.xml"/><Relationship Id="rId41" Type="http://schemas.openxmlformats.org/officeDocument/2006/relationships/slideLayout" Target="../slideLayouts/slideLayout248.xml"/><Relationship Id="rId54" Type="http://schemas.openxmlformats.org/officeDocument/2006/relationships/slideLayout" Target="../slideLayouts/slideLayout261.xml"/><Relationship Id="rId62" Type="http://schemas.openxmlformats.org/officeDocument/2006/relationships/slideLayout" Target="../slideLayouts/slideLayout269.xml"/><Relationship Id="rId1" Type="http://schemas.openxmlformats.org/officeDocument/2006/relationships/slideLayout" Target="../slideLayouts/slideLayout208.xml"/><Relationship Id="rId6" Type="http://schemas.openxmlformats.org/officeDocument/2006/relationships/slideLayout" Target="../slideLayouts/slideLayout213.xml"/><Relationship Id="rId15" Type="http://schemas.openxmlformats.org/officeDocument/2006/relationships/slideLayout" Target="../slideLayouts/slideLayout222.xml"/><Relationship Id="rId23" Type="http://schemas.openxmlformats.org/officeDocument/2006/relationships/slideLayout" Target="../slideLayouts/slideLayout230.xml"/><Relationship Id="rId28" Type="http://schemas.openxmlformats.org/officeDocument/2006/relationships/slideLayout" Target="../slideLayouts/slideLayout235.xml"/><Relationship Id="rId36" Type="http://schemas.openxmlformats.org/officeDocument/2006/relationships/slideLayout" Target="../slideLayouts/slideLayout243.xml"/><Relationship Id="rId49" Type="http://schemas.openxmlformats.org/officeDocument/2006/relationships/slideLayout" Target="../slideLayouts/slideLayout256.xml"/><Relationship Id="rId57" Type="http://schemas.openxmlformats.org/officeDocument/2006/relationships/slideLayout" Target="../slideLayouts/slideLayout264.xml"/><Relationship Id="rId10" Type="http://schemas.openxmlformats.org/officeDocument/2006/relationships/slideLayout" Target="../slideLayouts/slideLayout217.xml"/><Relationship Id="rId31" Type="http://schemas.openxmlformats.org/officeDocument/2006/relationships/slideLayout" Target="../slideLayouts/slideLayout238.xml"/><Relationship Id="rId44" Type="http://schemas.openxmlformats.org/officeDocument/2006/relationships/slideLayout" Target="../slideLayouts/slideLayout251.xml"/><Relationship Id="rId52" Type="http://schemas.openxmlformats.org/officeDocument/2006/relationships/slideLayout" Target="../slideLayouts/slideLayout259.xml"/><Relationship Id="rId60" Type="http://schemas.openxmlformats.org/officeDocument/2006/relationships/slideLayout" Target="../slideLayouts/slideLayout267.xml"/><Relationship Id="rId4" Type="http://schemas.openxmlformats.org/officeDocument/2006/relationships/slideLayout" Target="../slideLayouts/slideLayout211.xml"/><Relationship Id="rId9" Type="http://schemas.openxmlformats.org/officeDocument/2006/relationships/slideLayout" Target="../slideLayouts/slideLayout216.xml"/></Relationships>
</file>

<file path=ppt/slideMasters/_rels/slideMaster12.xml.rels><?xml version="1.0" encoding="UTF-8" standalone="yes"?>
<Relationships xmlns="http://schemas.openxmlformats.org/package/2006/relationships"><Relationship Id="rId13" Type="http://schemas.openxmlformats.org/officeDocument/2006/relationships/slideLayout" Target="../slideLayouts/slideLayout282.xml"/><Relationship Id="rId18" Type="http://schemas.openxmlformats.org/officeDocument/2006/relationships/slideLayout" Target="../slideLayouts/slideLayout287.xml"/><Relationship Id="rId26" Type="http://schemas.openxmlformats.org/officeDocument/2006/relationships/slideLayout" Target="../slideLayouts/slideLayout295.xml"/><Relationship Id="rId39" Type="http://schemas.openxmlformats.org/officeDocument/2006/relationships/slideLayout" Target="../slideLayouts/slideLayout308.xml"/><Relationship Id="rId21" Type="http://schemas.openxmlformats.org/officeDocument/2006/relationships/slideLayout" Target="../slideLayouts/slideLayout290.xml"/><Relationship Id="rId34" Type="http://schemas.openxmlformats.org/officeDocument/2006/relationships/slideLayout" Target="../slideLayouts/slideLayout303.xml"/><Relationship Id="rId42" Type="http://schemas.openxmlformats.org/officeDocument/2006/relationships/slideLayout" Target="../slideLayouts/slideLayout311.xml"/><Relationship Id="rId47" Type="http://schemas.openxmlformats.org/officeDocument/2006/relationships/slideLayout" Target="../slideLayouts/slideLayout316.xml"/><Relationship Id="rId50" Type="http://schemas.openxmlformats.org/officeDocument/2006/relationships/slideLayout" Target="../slideLayouts/slideLayout319.xml"/><Relationship Id="rId55" Type="http://schemas.openxmlformats.org/officeDocument/2006/relationships/slideLayout" Target="../slideLayouts/slideLayout324.xml"/><Relationship Id="rId7" Type="http://schemas.openxmlformats.org/officeDocument/2006/relationships/slideLayout" Target="../slideLayouts/slideLayout276.xml"/><Relationship Id="rId2" Type="http://schemas.openxmlformats.org/officeDocument/2006/relationships/slideLayout" Target="../slideLayouts/slideLayout271.xml"/><Relationship Id="rId16" Type="http://schemas.openxmlformats.org/officeDocument/2006/relationships/slideLayout" Target="../slideLayouts/slideLayout285.xml"/><Relationship Id="rId29" Type="http://schemas.openxmlformats.org/officeDocument/2006/relationships/slideLayout" Target="../slideLayouts/slideLayout298.xml"/><Relationship Id="rId11" Type="http://schemas.openxmlformats.org/officeDocument/2006/relationships/slideLayout" Target="../slideLayouts/slideLayout280.xml"/><Relationship Id="rId24" Type="http://schemas.openxmlformats.org/officeDocument/2006/relationships/slideLayout" Target="../slideLayouts/slideLayout293.xml"/><Relationship Id="rId32" Type="http://schemas.openxmlformats.org/officeDocument/2006/relationships/slideLayout" Target="../slideLayouts/slideLayout301.xml"/><Relationship Id="rId37" Type="http://schemas.openxmlformats.org/officeDocument/2006/relationships/slideLayout" Target="../slideLayouts/slideLayout306.xml"/><Relationship Id="rId40" Type="http://schemas.openxmlformats.org/officeDocument/2006/relationships/slideLayout" Target="../slideLayouts/slideLayout309.xml"/><Relationship Id="rId45" Type="http://schemas.openxmlformats.org/officeDocument/2006/relationships/slideLayout" Target="../slideLayouts/slideLayout314.xml"/><Relationship Id="rId53" Type="http://schemas.openxmlformats.org/officeDocument/2006/relationships/slideLayout" Target="../slideLayouts/slideLayout322.xml"/><Relationship Id="rId58" Type="http://schemas.openxmlformats.org/officeDocument/2006/relationships/slideLayout" Target="../slideLayouts/slideLayout327.xml"/><Relationship Id="rId5" Type="http://schemas.openxmlformats.org/officeDocument/2006/relationships/slideLayout" Target="../slideLayouts/slideLayout274.xml"/><Relationship Id="rId61" Type="http://schemas.openxmlformats.org/officeDocument/2006/relationships/slideLayout" Target="../slideLayouts/slideLayout330.xml"/><Relationship Id="rId19" Type="http://schemas.openxmlformats.org/officeDocument/2006/relationships/slideLayout" Target="../slideLayouts/slideLayout288.xml"/><Relationship Id="rId14" Type="http://schemas.openxmlformats.org/officeDocument/2006/relationships/slideLayout" Target="../slideLayouts/slideLayout283.xml"/><Relationship Id="rId22" Type="http://schemas.openxmlformats.org/officeDocument/2006/relationships/slideLayout" Target="../slideLayouts/slideLayout291.xml"/><Relationship Id="rId27" Type="http://schemas.openxmlformats.org/officeDocument/2006/relationships/slideLayout" Target="../slideLayouts/slideLayout296.xml"/><Relationship Id="rId30" Type="http://schemas.openxmlformats.org/officeDocument/2006/relationships/slideLayout" Target="../slideLayouts/slideLayout299.xml"/><Relationship Id="rId35" Type="http://schemas.openxmlformats.org/officeDocument/2006/relationships/slideLayout" Target="../slideLayouts/slideLayout304.xml"/><Relationship Id="rId43" Type="http://schemas.openxmlformats.org/officeDocument/2006/relationships/slideLayout" Target="../slideLayouts/slideLayout312.xml"/><Relationship Id="rId48" Type="http://schemas.openxmlformats.org/officeDocument/2006/relationships/slideLayout" Target="../slideLayouts/slideLayout317.xml"/><Relationship Id="rId56" Type="http://schemas.openxmlformats.org/officeDocument/2006/relationships/slideLayout" Target="../slideLayouts/slideLayout325.xml"/><Relationship Id="rId8" Type="http://schemas.openxmlformats.org/officeDocument/2006/relationships/slideLayout" Target="../slideLayouts/slideLayout277.xml"/><Relationship Id="rId51" Type="http://schemas.openxmlformats.org/officeDocument/2006/relationships/slideLayout" Target="../slideLayouts/slideLayout320.xml"/><Relationship Id="rId3" Type="http://schemas.openxmlformats.org/officeDocument/2006/relationships/slideLayout" Target="../slideLayouts/slideLayout272.xml"/><Relationship Id="rId12" Type="http://schemas.openxmlformats.org/officeDocument/2006/relationships/slideLayout" Target="../slideLayouts/slideLayout281.xml"/><Relationship Id="rId17" Type="http://schemas.openxmlformats.org/officeDocument/2006/relationships/slideLayout" Target="../slideLayouts/slideLayout286.xml"/><Relationship Id="rId25" Type="http://schemas.openxmlformats.org/officeDocument/2006/relationships/slideLayout" Target="../slideLayouts/slideLayout294.xml"/><Relationship Id="rId33" Type="http://schemas.openxmlformats.org/officeDocument/2006/relationships/slideLayout" Target="../slideLayouts/slideLayout302.xml"/><Relationship Id="rId38" Type="http://schemas.openxmlformats.org/officeDocument/2006/relationships/slideLayout" Target="../slideLayouts/slideLayout307.xml"/><Relationship Id="rId46" Type="http://schemas.openxmlformats.org/officeDocument/2006/relationships/slideLayout" Target="../slideLayouts/slideLayout315.xml"/><Relationship Id="rId59" Type="http://schemas.openxmlformats.org/officeDocument/2006/relationships/slideLayout" Target="../slideLayouts/slideLayout328.xml"/><Relationship Id="rId20" Type="http://schemas.openxmlformats.org/officeDocument/2006/relationships/slideLayout" Target="../slideLayouts/slideLayout289.xml"/><Relationship Id="rId41" Type="http://schemas.openxmlformats.org/officeDocument/2006/relationships/slideLayout" Target="../slideLayouts/slideLayout310.xml"/><Relationship Id="rId54" Type="http://schemas.openxmlformats.org/officeDocument/2006/relationships/slideLayout" Target="../slideLayouts/slideLayout323.xml"/><Relationship Id="rId62" Type="http://schemas.openxmlformats.org/officeDocument/2006/relationships/theme" Target="../theme/theme12.xml"/><Relationship Id="rId1" Type="http://schemas.openxmlformats.org/officeDocument/2006/relationships/slideLayout" Target="../slideLayouts/slideLayout270.xml"/><Relationship Id="rId6" Type="http://schemas.openxmlformats.org/officeDocument/2006/relationships/slideLayout" Target="../slideLayouts/slideLayout275.xml"/><Relationship Id="rId15" Type="http://schemas.openxmlformats.org/officeDocument/2006/relationships/slideLayout" Target="../slideLayouts/slideLayout284.xml"/><Relationship Id="rId23" Type="http://schemas.openxmlformats.org/officeDocument/2006/relationships/slideLayout" Target="../slideLayouts/slideLayout292.xml"/><Relationship Id="rId28" Type="http://schemas.openxmlformats.org/officeDocument/2006/relationships/slideLayout" Target="../slideLayouts/slideLayout297.xml"/><Relationship Id="rId36" Type="http://schemas.openxmlformats.org/officeDocument/2006/relationships/slideLayout" Target="../slideLayouts/slideLayout305.xml"/><Relationship Id="rId49" Type="http://schemas.openxmlformats.org/officeDocument/2006/relationships/slideLayout" Target="../slideLayouts/slideLayout318.xml"/><Relationship Id="rId57" Type="http://schemas.openxmlformats.org/officeDocument/2006/relationships/slideLayout" Target="../slideLayouts/slideLayout326.xml"/><Relationship Id="rId10" Type="http://schemas.openxmlformats.org/officeDocument/2006/relationships/slideLayout" Target="../slideLayouts/slideLayout279.xml"/><Relationship Id="rId31" Type="http://schemas.openxmlformats.org/officeDocument/2006/relationships/slideLayout" Target="../slideLayouts/slideLayout300.xml"/><Relationship Id="rId44" Type="http://schemas.openxmlformats.org/officeDocument/2006/relationships/slideLayout" Target="../slideLayouts/slideLayout313.xml"/><Relationship Id="rId52" Type="http://schemas.openxmlformats.org/officeDocument/2006/relationships/slideLayout" Target="../slideLayouts/slideLayout321.xml"/><Relationship Id="rId60" Type="http://schemas.openxmlformats.org/officeDocument/2006/relationships/slideLayout" Target="../slideLayouts/slideLayout329.xml"/><Relationship Id="rId4" Type="http://schemas.openxmlformats.org/officeDocument/2006/relationships/slideLayout" Target="../slideLayouts/slideLayout273.xml"/><Relationship Id="rId9" Type="http://schemas.openxmlformats.org/officeDocument/2006/relationships/slideLayout" Target="../slideLayouts/slideLayout278.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338.xml"/><Relationship Id="rId3" Type="http://schemas.openxmlformats.org/officeDocument/2006/relationships/slideLayout" Target="../slideLayouts/slideLayout333.xml"/><Relationship Id="rId7" Type="http://schemas.openxmlformats.org/officeDocument/2006/relationships/slideLayout" Target="../slideLayouts/slideLayout337.xml"/><Relationship Id="rId12" Type="http://schemas.openxmlformats.org/officeDocument/2006/relationships/theme" Target="../theme/theme13.xml"/><Relationship Id="rId2" Type="http://schemas.openxmlformats.org/officeDocument/2006/relationships/slideLayout" Target="../slideLayouts/slideLayout332.xml"/><Relationship Id="rId1" Type="http://schemas.openxmlformats.org/officeDocument/2006/relationships/slideLayout" Target="../slideLayouts/slideLayout331.xml"/><Relationship Id="rId6" Type="http://schemas.openxmlformats.org/officeDocument/2006/relationships/slideLayout" Target="../slideLayouts/slideLayout336.xml"/><Relationship Id="rId11" Type="http://schemas.openxmlformats.org/officeDocument/2006/relationships/slideLayout" Target="../slideLayouts/slideLayout341.xml"/><Relationship Id="rId5" Type="http://schemas.openxmlformats.org/officeDocument/2006/relationships/slideLayout" Target="../slideLayouts/slideLayout335.xml"/><Relationship Id="rId10" Type="http://schemas.openxmlformats.org/officeDocument/2006/relationships/slideLayout" Target="../slideLayouts/slideLayout340.xml"/><Relationship Id="rId4" Type="http://schemas.openxmlformats.org/officeDocument/2006/relationships/slideLayout" Target="../slideLayouts/slideLayout334.xml"/><Relationship Id="rId9" Type="http://schemas.openxmlformats.org/officeDocument/2006/relationships/slideLayout" Target="../slideLayouts/slideLayout339.xml"/></Relationships>
</file>

<file path=ppt/slideMasters/_rels/slideMaster14.xml.rels><?xml version="1.0" encoding="UTF-8" standalone="yes"?>
<Relationships xmlns="http://schemas.openxmlformats.org/package/2006/relationships"><Relationship Id="rId13" Type="http://schemas.openxmlformats.org/officeDocument/2006/relationships/slideLayout" Target="../slideLayouts/slideLayout354.xml"/><Relationship Id="rId18" Type="http://schemas.openxmlformats.org/officeDocument/2006/relationships/slideLayout" Target="../slideLayouts/slideLayout359.xml"/><Relationship Id="rId26" Type="http://schemas.openxmlformats.org/officeDocument/2006/relationships/slideLayout" Target="../slideLayouts/slideLayout367.xml"/><Relationship Id="rId39" Type="http://schemas.openxmlformats.org/officeDocument/2006/relationships/slideLayout" Target="../slideLayouts/slideLayout380.xml"/><Relationship Id="rId21" Type="http://schemas.openxmlformats.org/officeDocument/2006/relationships/slideLayout" Target="../slideLayouts/slideLayout362.xml"/><Relationship Id="rId34" Type="http://schemas.openxmlformats.org/officeDocument/2006/relationships/slideLayout" Target="../slideLayouts/slideLayout375.xml"/><Relationship Id="rId42" Type="http://schemas.openxmlformats.org/officeDocument/2006/relationships/slideLayout" Target="../slideLayouts/slideLayout383.xml"/><Relationship Id="rId47" Type="http://schemas.openxmlformats.org/officeDocument/2006/relationships/slideLayout" Target="../slideLayouts/slideLayout388.xml"/><Relationship Id="rId50" Type="http://schemas.openxmlformats.org/officeDocument/2006/relationships/slideLayout" Target="../slideLayouts/slideLayout391.xml"/><Relationship Id="rId55" Type="http://schemas.openxmlformats.org/officeDocument/2006/relationships/slideLayout" Target="../slideLayouts/slideLayout396.xml"/><Relationship Id="rId63" Type="http://schemas.openxmlformats.org/officeDocument/2006/relationships/theme" Target="../theme/theme14.xml"/><Relationship Id="rId7" Type="http://schemas.openxmlformats.org/officeDocument/2006/relationships/slideLayout" Target="../slideLayouts/slideLayout348.xml"/><Relationship Id="rId2" Type="http://schemas.openxmlformats.org/officeDocument/2006/relationships/slideLayout" Target="../slideLayouts/slideLayout343.xml"/><Relationship Id="rId16" Type="http://schemas.openxmlformats.org/officeDocument/2006/relationships/slideLayout" Target="../slideLayouts/slideLayout357.xml"/><Relationship Id="rId29" Type="http://schemas.openxmlformats.org/officeDocument/2006/relationships/slideLayout" Target="../slideLayouts/slideLayout370.xml"/><Relationship Id="rId11" Type="http://schemas.openxmlformats.org/officeDocument/2006/relationships/slideLayout" Target="../slideLayouts/slideLayout352.xml"/><Relationship Id="rId24" Type="http://schemas.openxmlformats.org/officeDocument/2006/relationships/slideLayout" Target="../slideLayouts/slideLayout365.xml"/><Relationship Id="rId32" Type="http://schemas.openxmlformats.org/officeDocument/2006/relationships/slideLayout" Target="../slideLayouts/slideLayout373.xml"/><Relationship Id="rId37" Type="http://schemas.openxmlformats.org/officeDocument/2006/relationships/slideLayout" Target="../slideLayouts/slideLayout378.xml"/><Relationship Id="rId40" Type="http://schemas.openxmlformats.org/officeDocument/2006/relationships/slideLayout" Target="../slideLayouts/slideLayout381.xml"/><Relationship Id="rId45" Type="http://schemas.openxmlformats.org/officeDocument/2006/relationships/slideLayout" Target="../slideLayouts/slideLayout386.xml"/><Relationship Id="rId53" Type="http://schemas.openxmlformats.org/officeDocument/2006/relationships/slideLayout" Target="../slideLayouts/slideLayout394.xml"/><Relationship Id="rId58" Type="http://schemas.openxmlformats.org/officeDocument/2006/relationships/slideLayout" Target="../slideLayouts/slideLayout399.xml"/><Relationship Id="rId5" Type="http://schemas.openxmlformats.org/officeDocument/2006/relationships/slideLayout" Target="../slideLayouts/slideLayout346.xml"/><Relationship Id="rId61" Type="http://schemas.openxmlformats.org/officeDocument/2006/relationships/slideLayout" Target="../slideLayouts/slideLayout402.xml"/><Relationship Id="rId19" Type="http://schemas.openxmlformats.org/officeDocument/2006/relationships/slideLayout" Target="../slideLayouts/slideLayout360.xml"/><Relationship Id="rId14" Type="http://schemas.openxmlformats.org/officeDocument/2006/relationships/slideLayout" Target="../slideLayouts/slideLayout355.xml"/><Relationship Id="rId22" Type="http://schemas.openxmlformats.org/officeDocument/2006/relationships/slideLayout" Target="../slideLayouts/slideLayout363.xml"/><Relationship Id="rId27" Type="http://schemas.openxmlformats.org/officeDocument/2006/relationships/slideLayout" Target="../slideLayouts/slideLayout368.xml"/><Relationship Id="rId30" Type="http://schemas.openxmlformats.org/officeDocument/2006/relationships/slideLayout" Target="../slideLayouts/slideLayout371.xml"/><Relationship Id="rId35" Type="http://schemas.openxmlformats.org/officeDocument/2006/relationships/slideLayout" Target="../slideLayouts/slideLayout376.xml"/><Relationship Id="rId43" Type="http://schemas.openxmlformats.org/officeDocument/2006/relationships/slideLayout" Target="../slideLayouts/slideLayout384.xml"/><Relationship Id="rId48" Type="http://schemas.openxmlformats.org/officeDocument/2006/relationships/slideLayout" Target="../slideLayouts/slideLayout389.xml"/><Relationship Id="rId56" Type="http://schemas.openxmlformats.org/officeDocument/2006/relationships/slideLayout" Target="../slideLayouts/slideLayout397.xml"/><Relationship Id="rId8" Type="http://schemas.openxmlformats.org/officeDocument/2006/relationships/slideLayout" Target="../slideLayouts/slideLayout349.xml"/><Relationship Id="rId51" Type="http://schemas.openxmlformats.org/officeDocument/2006/relationships/slideLayout" Target="../slideLayouts/slideLayout392.xml"/><Relationship Id="rId3" Type="http://schemas.openxmlformats.org/officeDocument/2006/relationships/slideLayout" Target="../slideLayouts/slideLayout344.xml"/><Relationship Id="rId12" Type="http://schemas.openxmlformats.org/officeDocument/2006/relationships/slideLayout" Target="../slideLayouts/slideLayout353.xml"/><Relationship Id="rId17" Type="http://schemas.openxmlformats.org/officeDocument/2006/relationships/slideLayout" Target="../slideLayouts/slideLayout358.xml"/><Relationship Id="rId25" Type="http://schemas.openxmlformats.org/officeDocument/2006/relationships/slideLayout" Target="../slideLayouts/slideLayout366.xml"/><Relationship Id="rId33" Type="http://schemas.openxmlformats.org/officeDocument/2006/relationships/slideLayout" Target="../slideLayouts/slideLayout374.xml"/><Relationship Id="rId38" Type="http://schemas.openxmlformats.org/officeDocument/2006/relationships/slideLayout" Target="../slideLayouts/slideLayout379.xml"/><Relationship Id="rId46" Type="http://schemas.openxmlformats.org/officeDocument/2006/relationships/slideLayout" Target="../slideLayouts/slideLayout387.xml"/><Relationship Id="rId59" Type="http://schemas.openxmlformats.org/officeDocument/2006/relationships/slideLayout" Target="../slideLayouts/slideLayout400.xml"/><Relationship Id="rId20" Type="http://schemas.openxmlformats.org/officeDocument/2006/relationships/slideLayout" Target="../slideLayouts/slideLayout361.xml"/><Relationship Id="rId41" Type="http://schemas.openxmlformats.org/officeDocument/2006/relationships/slideLayout" Target="../slideLayouts/slideLayout382.xml"/><Relationship Id="rId54" Type="http://schemas.openxmlformats.org/officeDocument/2006/relationships/slideLayout" Target="../slideLayouts/slideLayout395.xml"/><Relationship Id="rId62" Type="http://schemas.openxmlformats.org/officeDocument/2006/relationships/slideLayout" Target="../slideLayouts/slideLayout403.xml"/><Relationship Id="rId1" Type="http://schemas.openxmlformats.org/officeDocument/2006/relationships/slideLayout" Target="../slideLayouts/slideLayout342.xml"/><Relationship Id="rId6" Type="http://schemas.openxmlformats.org/officeDocument/2006/relationships/slideLayout" Target="../slideLayouts/slideLayout347.xml"/><Relationship Id="rId15" Type="http://schemas.openxmlformats.org/officeDocument/2006/relationships/slideLayout" Target="../slideLayouts/slideLayout356.xml"/><Relationship Id="rId23" Type="http://schemas.openxmlformats.org/officeDocument/2006/relationships/slideLayout" Target="../slideLayouts/slideLayout364.xml"/><Relationship Id="rId28" Type="http://schemas.openxmlformats.org/officeDocument/2006/relationships/slideLayout" Target="../slideLayouts/slideLayout369.xml"/><Relationship Id="rId36" Type="http://schemas.openxmlformats.org/officeDocument/2006/relationships/slideLayout" Target="../slideLayouts/slideLayout377.xml"/><Relationship Id="rId49" Type="http://schemas.openxmlformats.org/officeDocument/2006/relationships/slideLayout" Target="../slideLayouts/slideLayout390.xml"/><Relationship Id="rId57" Type="http://schemas.openxmlformats.org/officeDocument/2006/relationships/slideLayout" Target="../slideLayouts/slideLayout398.xml"/><Relationship Id="rId10" Type="http://schemas.openxmlformats.org/officeDocument/2006/relationships/slideLayout" Target="../slideLayouts/slideLayout351.xml"/><Relationship Id="rId31" Type="http://schemas.openxmlformats.org/officeDocument/2006/relationships/slideLayout" Target="../slideLayouts/slideLayout372.xml"/><Relationship Id="rId44" Type="http://schemas.openxmlformats.org/officeDocument/2006/relationships/slideLayout" Target="../slideLayouts/slideLayout385.xml"/><Relationship Id="rId52" Type="http://schemas.openxmlformats.org/officeDocument/2006/relationships/slideLayout" Target="../slideLayouts/slideLayout393.xml"/><Relationship Id="rId60" Type="http://schemas.openxmlformats.org/officeDocument/2006/relationships/slideLayout" Target="../slideLayouts/slideLayout401.xml"/><Relationship Id="rId4" Type="http://schemas.openxmlformats.org/officeDocument/2006/relationships/slideLayout" Target="../slideLayouts/slideLayout345.xml"/><Relationship Id="rId9" Type="http://schemas.openxmlformats.org/officeDocument/2006/relationships/slideLayout" Target="../slideLayouts/slideLayout350.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411.xml"/><Relationship Id="rId13" Type="http://schemas.openxmlformats.org/officeDocument/2006/relationships/theme" Target="../theme/theme15.xml"/><Relationship Id="rId3" Type="http://schemas.openxmlformats.org/officeDocument/2006/relationships/slideLayout" Target="../slideLayouts/slideLayout406.xml"/><Relationship Id="rId7" Type="http://schemas.openxmlformats.org/officeDocument/2006/relationships/slideLayout" Target="../slideLayouts/slideLayout410.xml"/><Relationship Id="rId12" Type="http://schemas.openxmlformats.org/officeDocument/2006/relationships/slideLayout" Target="../slideLayouts/slideLayout415.xml"/><Relationship Id="rId2" Type="http://schemas.openxmlformats.org/officeDocument/2006/relationships/slideLayout" Target="../slideLayouts/slideLayout405.xml"/><Relationship Id="rId1" Type="http://schemas.openxmlformats.org/officeDocument/2006/relationships/slideLayout" Target="../slideLayouts/slideLayout404.xml"/><Relationship Id="rId6" Type="http://schemas.openxmlformats.org/officeDocument/2006/relationships/slideLayout" Target="../slideLayouts/slideLayout409.xml"/><Relationship Id="rId11" Type="http://schemas.openxmlformats.org/officeDocument/2006/relationships/slideLayout" Target="../slideLayouts/slideLayout414.xml"/><Relationship Id="rId5" Type="http://schemas.openxmlformats.org/officeDocument/2006/relationships/slideLayout" Target="../slideLayouts/slideLayout408.xml"/><Relationship Id="rId10" Type="http://schemas.openxmlformats.org/officeDocument/2006/relationships/slideLayout" Target="../slideLayouts/slideLayout413.xml"/><Relationship Id="rId4" Type="http://schemas.openxmlformats.org/officeDocument/2006/relationships/slideLayout" Target="../slideLayouts/slideLayout407.xml"/><Relationship Id="rId9" Type="http://schemas.openxmlformats.org/officeDocument/2006/relationships/slideLayout" Target="../slideLayouts/slideLayout41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26" Type="http://schemas.openxmlformats.org/officeDocument/2006/relationships/slideLayout" Target="../slideLayouts/slideLayout53.xml"/><Relationship Id="rId3" Type="http://schemas.openxmlformats.org/officeDocument/2006/relationships/slideLayout" Target="../slideLayouts/slideLayout30.xml"/><Relationship Id="rId21" Type="http://schemas.openxmlformats.org/officeDocument/2006/relationships/slideLayout" Target="../slideLayouts/slideLayout48.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5" Type="http://schemas.openxmlformats.org/officeDocument/2006/relationships/slideLayout" Target="../slideLayouts/slideLayout52.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20" Type="http://schemas.openxmlformats.org/officeDocument/2006/relationships/slideLayout" Target="../slideLayouts/slideLayout47.xml"/><Relationship Id="rId29" Type="http://schemas.openxmlformats.org/officeDocument/2006/relationships/image" Target="../media/image1.png"/><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24" Type="http://schemas.openxmlformats.org/officeDocument/2006/relationships/slideLayout" Target="../slideLayouts/slideLayout51.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23" Type="http://schemas.openxmlformats.org/officeDocument/2006/relationships/slideLayout" Target="../slideLayouts/slideLayout50.xml"/><Relationship Id="rId28" Type="http://schemas.openxmlformats.org/officeDocument/2006/relationships/theme" Target="../theme/theme2.xml"/><Relationship Id="rId10" Type="http://schemas.openxmlformats.org/officeDocument/2006/relationships/slideLayout" Target="../slideLayouts/slideLayout37.xml"/><Relationship Id="rId19" Type="http://schemas.openxmlformats.org/officeDocument/2006/relationships/slideLayout" Target="../slideLayouts/slideLayout46.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 Id="rId22" Type="http://schemas.openxmlformats.org/officeDocument/2006/relationships/slideLayout" Target="../slideLayouts/slideLayout49.xml"/><Relationship Id="rId27" Type="http://schemas.openxmlformats.org/officeDocument/2006/relationships/slideLayout" Target="../slideLayouts/slideLayout54.xml"/><Relationship Id="rId30"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26" Type="http://schemas.openxmlformats.org/officeDocument/2006/relationships/slideLayout" Target="../slideLayouts/slideLayout80.xml"/><Relationship Id="rId3" Type="http://schemas.openxmlformats.org/officeDocument/2006/relationships/slideLayout" Target="../slideLayouts/slideLayout57.xml"/><Relationship Id="rId21" Type="http://schemas.openxmlformats.org/officeDocument/2006/relationships/slideLayout" Target="../slideLayouts/slideLayout75.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slideLayout" Target="../slideLayouts/slideLayout79.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slideLayout" Target="../slideLayouts/slideLayout74.xml"/><Relationship Id="rId29" Type="http://schemas.openxmlformats.org/officeDocument/2006/relationships/image" Target="../media/image1.png"/><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24" Type="http://schemas.openxmlformats.org/officeDocument/2006/relationships/slideLayout" Target="../slideLayouts/slideLayout78.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slideLayout" Target="../slideLayouts/slideLayout77.xml"/><Relationship Id="rId28" Type="http://schemas.openxmlformats.org/officeDocument/2006/relationships/theme" Target="../theme/theme3.xml"/><Relationship Id="rId10" Type="http://schemas.openxmlformats.org/officeDocument/2006/relationships/slideLayout" Target="../slideLayouts/slideLayout64.xml"/><Relationship Id="rId19" Type="http://schemas.openxmlformats.org/officeDocument/2006/relationships/slideLayout" Target="../slideLayouts/slideLayout73.xml"/><Relationship Id="rId31" Type="http://schemas.openxmlformats.org/officeDocument/2006/relationships/image" Target="../media/image5.png"/><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slideLayout" Target="../slideLayouts/slideLayout76.xml"/><Relationship Id="rId27" Type="http://schemas.openxmlformats.org/officeDocument/2006/relationships/slideLayout" Target="../slideLayouts/slideLayout81.xml"/><Relationship Id="rId30"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slideLayout" Target="../slideLayouts/slideLayout94.xml"/><Relationship Id="rId18" Type="http://schemas.openxmlformats.org/officeDocument/2006/relationships/slideLayout" Target="../slideLayouts/slideLayout99.xml"/><Relationship Id="rId26" Type="http://schemas.openxmlformats.org/officeDocument/2006/relationships/slideLayout" Target="../slideLayouts/slideLayout107.xml"/><Relationship Id="rId3" Type="http://schemas.openxmlformats.org/officeDocument/2006/relationships/slideLayout" Target="../slideLayouts/slideLayout84.xml"/><Relationship Id="rId21" Type="http://schemas.openxmlformats.org/officeDocument/2006/relationships/slideLayout" Target="../slideLayouts/slideLayout102.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5" Type="http://schemas.openxmlformats.org/officeDocument/2006/relationships/slideLayout" Target="../slideLayouts/slideLayout106.xml"/><Relationship Id="rId2" Type="http://schemas.openxmlformats.org/officeDocument/2006/relationships/slideLayout" Target="../slideLayouts/slideLayout83.xml"/><Relationship Id="rId16" Type="http://schemas.openxmlformats.org/officeDocument/2006/relationships/slideLayout" Target="../slideLayouts/slideLayout97.xml"/><Relationship Id="rId20" Type="http://schemas.openxmlformats.org/officeDocument/2006/relationships/slideLayout" Target="../slideLayouts/slideLayout101.xml"/><Relationship Id="rId29" Type="http://schemas.openxmlformats.org/officeDocument/2006/relationships/theme" Target="../theme/theme4.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24" Type="http://schemas.openxmlformats.org/officeDocument/2006/relationships/slideLayout" Target="../slideLayouts/slideLayout105.xml"/><Relationship Id="rId5" Type="http://schemas.openxmlformats.org/officeDocument/2006/relationships/slideLayout" Target="../slideLayouts/slideLayout86.xml"/><Relationship Id="rId15" Type="http://schemas.openxmlformats.org/officeDocument/2006/relationships/slideLayout" Target="../slideLayouts/slideLayout96.xml"/><Relationship Id="rId23" Type="http://schemas.openxmlformats.org/officeDocument/2006/relationships/slideLayout" Target="../slideLayouts/slideLayout104.xml"/><Relationship Id="rId28" Type="http://schemas.openxmlformats.org/officeDocument/2006/relationships/slideLayout" Target="../slideLayouts/slideLayout109.xml"/><Relationship Id="rId10" Type="http://schemas.openxmlformats.org/officeDocument/2006/relationships/slideLayout" Target="../slideLayouts/slideLayout91.xml"/><Relationship Id="rId19" Type="http://schemas.openxmlformats.org/officeDocument/2006/relationships/slideLayout" Target="../slideLayouts/slideLayout100.xml"/><Relationship Id="rId31" Type="http://schemas.openxmlformats.org/officeDocument/2006/relationships/image" Target="../media/image5.png"/><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 Id="rId22" Type="http://schemas.openxmlformats.org/officeDocument/2006/relationships/slideLayout" Target="../slideLayouts/slideLayout103.xml"/><Relationship Id="rId27" Type="http://schemas.openxmlformats.org/officeDocument/2006/relationships/slideLayout" Target="../slideLayouts/slideLayout108.xml"/><Relationship Id="rId30"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17.xml"/><Relationship Id="rId13" Type="http://schemas.openxmlformats.org/officeDocument/2006/relationships/slideLayout" Target="../slideLayouts/slideLayout122.xml"/><Relationship Id="rId18" Type="http://schemas.openxmlformats.org/officeDocument/2006/relationships/slideLayout" Target="../slideLayouts/slideLayout127.xml"/><Relationship Id="rId26" Type="http://schemas.openxmlformats.org/officeDocument/2006/relationships/slideLayout" Target="../slideLayouts/slideLayout135.xml"/><Relationship Id="rId3" Type="http://schemas.openxmlformats.org/officeDocument/2006/relationships/slideLayout" Target="../slideLayouts/slideLayout112.xml"/><Relationship Id="rId21" Type="http://schemas.openxmlformats.org/officeDocument/2006/relationships/slideLayout" Target="../slideLayouts/slideLayout130.xml"/><Relationship Id="rId7" Type="http://schemas.openxmlformats.org/officeDocument/2006/relationships/slideLayout" Target="../slideLayouts/slideLayout116.xml"/><Relationship Id="rId12" Type="http://schemas.openxmlformats.org/officeDocument/2006/relationships/slideLayout" Target="../slideLayouts/slideLayout121.xml"/><Relationship Id="rId17" Type="http://schemas.openxmlformats.org/officeDocument/2006/relationships/slideLayout" Target="../slideLayouts/slideLayout126.xml"/><Relationship Id="rId25" Type="http://schemas.openxmlformats.org/officeDocument/2006/relationships/slideLayout" Target="../slideLayouts/slideLayout134.xml"/><Relationship Id="rId2" Type="http://schemas.openxmlformats.org/officeDocument/2006/relationships/slideLayout" Target="../slideLayouts/slideLayout111.xml"/><Relationship Id="rId16" Type="http://schemas.openxmlformats.org/officeDocument/2006/relationships/slideLayout" Target="../slideLayouts/slideLayout125.xml"/><Relationship Id="rId20" Type="http://schemas.openxmlformats.org/officeDocument/2006/relationships/slideLayout" Target="../slideLayouts/slideLayout129.xml"/><Relationship Id="rId29" Type="http://schemas.openxmlformats.org/officeDocument/2006/relationships/image" Target="../media/image1.png"/><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24" Type="http://schemas.openxmlformats.org/officeDocument/2006/relationships/slideLayout" Target="../slideLayouts/slideLayout133.xml"/><Relationship Id="rId5" Type="http://schemas.openxmlformats.org/officeDocument/2006/relationships/slideLayout" Target="../slideLayouts/slideLayout114.xml"/><Relationship Id="rId15" Type="http://schemas.openxmlformats.org/officeDocument/2006/relationships/slideLayout" Target="../slideLayouts/slideLayout124.xml"/><Relationship Id="rId23" Type="http://schemas.openxmlformats.org/officeDocument/2006/relationships/slideLayout" Target="../slideLayouts/slideLayout132.xml"/><Relationship Id="rId28" Type="http://schemas.openxmlformats.org/officeDocument/2006/relationships/theme" Target="../theme/theme5.xml"/><Relationship Id="rId10" Type="http://schemas.openxmlformats.org/officeDocument/2006/relationships/slideLayout" Target="../slideLayouts/slideLayout119.xml"/><Relationship Id="rId19" Type="http://schemas.openxmlformats.org/officeDocument/2006/relationships/slideLayout" Target="../slideLayouts/slideLayout128.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slideLayout" Target="../slideLayouts/slideLayout123.xml"/><Relationship Id="rId22" Type="http://schemas.openxmlformats.org/officeDocument/2006/relationships/slideLayout" Target="../slideLayouts/slideLayout131.xml"/><Relationship Id="rId27" Type="http://schemas.openxmlformats.org/officeDocument/2006/relationships/slideLayout" Target="../slideLayouts/slideLayout136.xml"/><Relationship Id="rId30" Type="http://schemas.openxmlformats.org/officeDocument/2006/relationships/image" Target="../media/image6.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44.xml"/><Relationship Id="rId13" Type="http://schemas.openxmlformats.org/officeDocument/2006/relationships/slideLayout" Target="../slideLayouts/slideLayout149.xml"/><Relationship Id="rId18" Type="http://schemas.openxmlformats.org/officeDocument/2006/relationships/slideLayout" Target="../slideLayouts/slideLayout154.xml"/><Relationship Id="rId26" Type="http://schemas.openxmlformats.org/officeDocument/2006/relationships/slideLayout" Target="../slideLayouts/slideLayout162.xml"/><Relationship Id="rId3" Type="http://schemas.openxmlformats.org/officeDocument/2006/relationships/slideLayout" Target="../slideLayouts/slideLayout139.xml"/><Relationship Id="rId21" Type="http://schemas.openxmlformats.org/officeDocument/2006/relationships/slideLayout" Target="../slideLayouts/slideLayout157.xml"/><Relationship Id="rId7" Type="http://schemas.openxmlformats.org/officeDocument/2006/relationships/slideLayout" Target="../slideLayouts/slideLayout143.xml"/><Relationship Id="rId12" Type="http://schemas.openxmlformats.org/officeDocument/2006/relationships/slideLayout" Target="../slideLayouts/slideLayout148.xml"/><Relationship Id="rId17" Type="http://schemas.openxmlformats.org/officeDocument/2006/relationships/slideLayout" Target="../slideLayouts/slideLayout153.xml"/><Relationship Id="rId25" Type="http://schemas.openxmlformats.org/officeDocument/2006/relationships/slideLayout" Target="../slideLayouts/slideLayout161.xml"/><Relationship Id="rId2" Type="http://schemas.openxmlformats.org/officeDocument/2006/relationships/slideLayout" Target="../slideLayouts/slideLayout138.xml"/><Relationship Id="rId16" Type="http://schemas.openxmlformats.org/officeDocument/2006/relationships/slideLayout" Target="../slideLayouts/slideLayout152.xml"/><Relationship Id="rId20" Type="http://schemas.openxmlformats.org/officeDocument/2006/relationships/slideLayout" Target="../slideLayouts/slideLayout156.xml"/><Relationship Id="rId29" Type="http://schemas.openxmlformats.org/officeDocument/2006/relationships/image" Target="../media/image1.png"/><Relationship Id="rId1" Type="http://schemas.openxmlformats.org/officeDocument/2006/relationships/slideLayout" Target="../slideLayouts/slideLayout137.xml"/><Relationship Id="rId6" Type="http://schemas.openxmlformats.org/officeDocument/2006/relationships/slideLayout" Target="../slideLayouts/slideLayout142.xml"/><Relationship Id="rId11" Type="http://schemas.openxmlformats.org/officeDocument/2006/relationships/slideLayout" Target="../slideLayouts/slideLayout147.xml"/><Relationship Id="rId24" Type="http://schemas.openxmlformats.org/officeDocument/2006/relationships/slideLayout" Target="../slideLayouts/slideLayout160.xml"/><Relationship Id="rId5" Type="http://schemas.openxmlformats.org/officeDocument/2006/relationships/slideLayout" Target="../slideLayouts/slideLayout141.xml"/><Relationship Id="rId15" Type="http://schemas.openxmlformats.org/officeDocument/2006/relationships/slideLayout" Target="../slideLayouts/slideLayout151.xml"/><Relationship Id="rId23" Type="http://schemas.openxmlformats.org/officeDocument/2006/relationships/slideLayout" Target="../slideLayouts/slideLayout159.xml"/><Relationship Id="rId28" Type="http://schemas.openxmlformats.org/officeDocument/2006/relationships/theme" Target="../theme/theme6.xml"/><Relationship Id="rId10" Type="http://schemas.openxmlformats.org/officeDocument/2006/relationships/slideLayout" Target="../slideLayouts/slideLayout146.xml"/><Relationship Id="rId19" Type="http://schemas.openxmlformats.org/officeDocument/2006/relationships/slideLayout" Target="../slideLayouts/slideLayout155.xml"/><Relationship Id="rId4" Type="http://schemas.openxmlformats.org/officeDocument/2006/relationships/slideLayout" Target="../slideLayouts/slideLayout140.xml"/><Relationship Id="rId9" Type="http://schemas.openxmlformats.org/officeDocument/2006/relationships/slideLayout" Target="../slideLayouts/slideLayout145.xml"/><Relationship Id="rId14" Type="http://schemas.openxmlformats.org/officeDocument/2006/relationships/slideLayout" Target="../slideLayouts/slideLayout150.xml"/><Relationship Id="rId22" Type="http://schemas.openxmlformats.org/officeDocument/2006/relationships/slideLayout" Target="../slideLayouts/slideLayout158.xml"/><Relationship Id="rId27" Type="http://schemas.openxmlformats.org/officeDocument/2006/relationships/slideLayout" Target="../slideLayouts/slideLayout163.xml"/><Relationship Id="rId30" Type="http://schemas.openxmlformats.org/officeDocument/2006/relationships/image" Target="../media/image6.png"/></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165.xml"/><Relationship Id="rId1" Type="http://schemas.openxmlformats.org/officeDocument/2006/relationships/slideLayout" Target="../slideLayouts/slideLayout164.xml"/><Relationship Id="rId4"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8.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84.xml"/><Relationship Id="rId13" Type="http://schemas.openxmlformats.org/officeDocument/2006/relationships/slideLayout" Target="../slideLayouts/slideLayout189.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slideLayout" Target="../slideLayouts/slideLayout188.xml"/><Relationship Id="rId2" Type="http://schemas.openxmlformats.org/officeDocument/2006/relationships/slideLayout" Target="../slideLayouts/slideLayout178.xml"/><Relationship Id="rId16" Type="http://schemas.openxmlformats.org/officeDocument/2006/relationships/theme" Target="../theme/theme9.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5" Type="http://schemas.openxmlformats.org/officeDocument/2006/relationships/slideLayout" Target="../slideLayouts/slideLayout19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 Id="rId14" Type="http://schemas.openxmlformats.org/officeDocument/2006/relationships/slideLayout" Target="../slideLayouts/slideLayout19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7000">
              <a:schemeClr val="tx2"/>
            </a:gs>
            <a:gs pos="90000">
              <a:schemeClr val="tx2"/>
            </a:gs>
            <a:gs pos="98000">
              <a:schemeClr val="tx2">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948366" y="128981"/>
            <a:ext cx="10386814" cy="832920"/>
          </a:xfrm>
          <a:prstGeom prst="rect">
            <a:avLst/>
          </a:prstGeom>
          <a:noFill/>
          <a:ln w="9525">
            <a:noFill/>
            <a:miter lim="800000"/>
            <a:headEnd/>
            <a:tailEnd/>
          </a:ln>
        </p:spPr>
        <p:txBody>
          <a:bodyPr vert="horz" wrap="square" lIns="45720" tIns="0" rIns="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0"/>
          <a:stretch>
            <a:fillRect/>
          </a:stretch>
        </p:blipFill>
        <p:spPr>
          <a:xfrm>
            <a:off x="266700" y="319470"/>
            <a:ext cx="681666" cy="451942"/>
          </a:xfrm>
          <a:prstGeom prst="rect">
            <a:avLst/>
          </a:prstGeom>
        </p:spPr>
      </p:pic>
    </p:spTree>
    <p:extLst>
      <p:ext uri="{BB962C8B-B14F-4D97-AF65-F5344CB8AC3E}">
        <p14:creationId xmlns:p14="http://schemas.microsoft.com/office/powerpoint/2010/main" val="2346450069"/>
      </p:ext>
    </p:extLst>
  </p:cSld>
  <p:clrMap bg1="lt1" tx1="dk1" bg2="lt2" tx2="dk2" accent1="accent1" accent2="accent2" accent3="accent3" accent4="accent4" accent5="accent5" accent6="accent6" hlink="hlink" folHlink="folHlink"/>
  <p:sldLayoutIdLst>
    <p:sldLayoutId id="2147483967" r:id="rId1"/>
    <p:sldLayoutId id="2147483968" r:id="rId2"/>
    <p:sldLayoutId id="2147483969" r:id="rId3"/>
    <p:sldLayoutId id="2147483970" r:id="rId4"/>
    <p:sldLayoutId id="2147483972" r:id="rId5"/>
    <p:sldLayoutId id="2147483973" r:id="rId6"/>
    <p:sldLayoutId id="2147483974" r:id="rId7"/>
    <p:sldLayoutId id="2147483975" r:id="rId8"/>
    <p:sldLayoutId id="2147483976" r:id="rId9"/>
    <p:sldLayoutId id="2147483977" r:id="rId10"/>
    <p:sldLayoutId id="2147483978" r:id="rId11"/>
    <p:sldLayoutId id="2147483979" r:id="rId12"/>
    <p:sldLayoutId id="2147483980" r:id="rId13"/>
    <p:sldLayoutId id="2147483981" r:id="rId14"/>
    <p:sldLayoutId id="2147483982" r:id="rId15"/>
    <p:sldLayoutId id="2147483983" r:id="rId16"/>
    <p:sldLayoutId id="2147483984" r:id="rId17"/>
    <p:sldLayoutId id="2147483985" r:id="rId18"/>
    <p:sldLayoutId id="2147484079" r:id="rId19"/>
    <p:sldLayoutId id="2147483987" r:id="rId20"/>
    <p:sldLayoutId id="2147483988" r:id="rId21"/>
    <p:sldLayoutId id="2147483989" r:id="rId22"/>
    <p:sldLayoutId id="2147483990" r:id="rId23"/>
    <p:sldLayoutId id="2147483991" r:id="rId24"/>
    <p:sldLayoutId id="2147483992" r:id="rId25"/>
    <p:sldLayoutId id="2147483993" r:id="rId26"/>
    <p:sldLayoutId id="2147484109"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D20F190-3887-B94F-ABB0-923C7CDDB5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6D443EFB-1491-DD4A-AB4A-DE1796B08D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32A859-32D7-444B-8286-F8A99708C960}" type="datetime1">
              <a:rPr lang="en-US" smtClean="0"/>
              <a:t>1/28/2025</a:t>
            </a:fld>
            <a:endParaRPr lang="en-US" dirty="0"/>
          </a:p>
        </p:txBody>
      </p:sp>
      <p:sp>
        <p:nvSpPr>
          <p:cNvPr id="5" name="Footer Placeholder 4">
            <a:extLst>
              <a:ext uri="{FF2B5EF4-FFF2-40B4-BE49-F238E27FC236}">
                <a16:creationId xmlns:a16="http://schemas.microsoft.com/office/drawing/2014/main" id="{1D7A103F-827D-CE4D-8D81-3C28AF5FAD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31888CE-CAD2-2D40-A139-B48A97651C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173214-D8C5-774C-91B0-22F3AB8A9655}" type="slidenum">
              <a:rPr lang="en-US" smtClean="0"/>
              <a:t>‹#›</a:t>
            </a:fld>
            <a:endParaRPr lang="en-US" dirty="0"/>
          </a:p>
        </p:txBody>
      </p:sp>
    </p:spTree>
    <p:extLst>
      <p:ext uri="{BB962C8B-B14F-4D97-AF65-F5344CB8AC3E}">
        <p14:creationId xmlns:p14="http://schemas.microsoft.com/office/powerpoint/2010/main" val="2655297488"/>
      </p:ext>
    </p:extLst>
  </p:cSld>
  <p:clrMap bg1="lt1" tx1="dk1" bg2="lt2" tx2="dk2" accent1="accent1" accent2="accent2" accent3="accent3" accent4="accent4" accent5="accent5" accent6="accent6" hlink="hlink" folHlink="folHlink"/>
  <p:sldLayoutIdLst>
    <p:sldLayoutId id="2147484227" r:id="rId1"/>
    <p:sldLayoutId id="2147484228" r:id="rId2"/>
    <p:sldLayoutId id="2147484229" r:id="rId3"/>
    <p:sldLayoutId id="2147484230" r:id="rId4"/>
    <p:sldLayoutId id="2147484231" r:id="rId5"/>
    <p:sldLayoutId id="2147484232" r:id="rId6"/>
    <p:sldLayoutId id="2147484233" r:id="rId7"/>
    <p:sldLayoutId id="2147484234" r:id="rId8"/>
    <p:sldLayoutId id="2147484235" r:id="rId9"/>
    <p:sldLayoutId id="2147484236" r:id="rId10"/>
    <p:sldLayoutId id="2147484237" r:id="rId11"/>
    <p:sldLayoutId id="2147484238" r:id="rId12"/>
    <p:sldLayoutId id="2147484239" r:id="rId13"/>
    <p:sldLayoutId id="2147484240" r:id="rId14"/>
    <p:sldLayoutId id="2147484241" r:id="rId15"/>
    <p:sldLayoutId id="2147484242" r:id="rId16"/>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208F8D7-B440-54A4-89A5-61E54F07862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01270E8-F1F8-9907-F0A4-EBC58D3ACA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31795652"/>
      </p:ext>
    </p:extLst>
  </p:cSld>
  <p:clrMap bg1="lt1" tx1="dk1" bg2="lt2" tx2="dk2" accent1="accent1" accent2="accent2" accent3="accent3" accent4="accent4" accent5="accent5" accent6="accent6" hlink="hlink" folHlink="folHlink"/>
  <p:sldLayoutIdLst>
    <p:sldLayoutId id="2147484244" r:id="rId1"/>
    <p:sldLayoutId id="2147484245" r:id="rId2"/>
    <p:sldLayoutId id="2147484246" r:id="rId3"/>
    <p:sldLayoutId id="2147484247" r:id="rId4"/>
    <p:sldLayoutId id="2147484248" r:id="rId5"/>
    <p:sldLayoutId id="2147484249" r:id="rId6"/>
    <p:sldLayoutId id="2147484250" r:id="rId7"/>
    <p:sldLayoutId id="2147484251" r:id="rId8"/>
    <p:sldLayoutId id="2147484252" r:id="rId9"/>
    <p:sldLayoutId id="2147484253" r:id="rId10"/>
    <p:sldLayoutId id="2147484254" r:id="rId11"/>
    <p:sldLayoutId id="2147484255" r:id="rId12"/>
    <p:sldLayoutId id="2147484256" r:id="rId13"/>
    <p:sldLayoutId id="2147484257" r:id="rId14"/>
    <p:sldLayoutId id="2147484258" r:id="rId15"/>
    <p:sldLayoutId id="2147484259" r:id="rId16"/>
    <p:sldLayoutId id="2147484260" r:id="rId17"/>
    <p:sldLayoutId id="2147484261" r:id="rId18"/>
    <p:sldLayoutId id="2147484262" r:id="rId19"/>
    <p:sldLayoutId id="2147484263" r:id="rId20"/>
    <p:sldLayoutId id="2147484264" r:id="rId21"/>
    <p:sldLayoutId id="2147484265" r:id="rId22"/>
    <p:sldLayoutId id="2147484266" r:id="rId23"/>
    <p:sldLayoutId id="2147484267" r:id="rId24"/>
    <p:sldLayoutId id="2147484268" r:id="rId25"/>
    <p:sldLayoutId id="2147484269" r:id="rId26"/>
    <p:sldLayoutId id="2147484270" r:id="rId27"/>
    <p:sldLayoutId id="2147484271" r:id="rId28"/>
    <p:sldLayoutId id="2147484272" r:id="rId29"/>
    <p:sldLayoutId id="2147484273" r:id="rId30"/>
    <p:sldLayoutId id="2147484274" r:id="rId31"/>
    <p:sldLayoutId id="2147484275" r:id="rId32"/>
    <p:sldLayoutId id="2147484276" r:id="rId33"/>
    <p:sldLayoutId id="2147484277" r:id="rId34"/>
    <p:sldLayoutId id="2147484278" r:id="rId35"/>
    <p:sldLayoutId id="2147484279" r:id="rId36"/>
    <p:sldLayoutId id="2147484280" r:id="rId37"/>
    <p:sldLayoutId id="2147484281" r:id="rId38"/>
    <p:sldLayoutId id="2147484282" r:id="rId39"/>
    <p:sldLayoutId id="2147484283" r:id="rId40"/>
    <p:sldLayoutId id="2147484284" r:id="rId41"/>
    <p:sldLayoutId id="2147484285" r:id="rId42"/>
    <p:sldLayoutId id="2147484286" r:id="rId43"/>
    <p:sldLayoutId id="2147484287" r:id="rId44"/>
    <p:sldLayoutId id="2147484288" r:id="rId45"/>
    <p:sldLayoutId id="2147484289" r:id="rId46"/>
    <p:sldLayoutId id="2147484290" r:id="rId47"/>
    <p:sldLayoutId id="2147484291" r:id="rId48"/>
    <p:sldLayoutId id="2147484292" r:id="rId49"/>
    <p:sldLayoutId id="2147484293" r:id="rId50"/>
    <p:sldLayoutId id="2147484294" r:id="rId51"/>
    <p:sldLayoutId id="2147484295" r:id="rId52"/>
    <p:sldLayoutId id="2147484296" r:id="rId53"/>
    <p:sldLayoutId id="2147484297" r:id="rId54"/>
    <p:sldLayoutId id="2147484298" r:id="rId55"/>
    <p:sldLayoutId id="2147484299" r:id="rId56"/>
    <p:sldLayoutId id="2147484300" r:id="rId57"/>
    <p:sldLayoutId id="2147484301" r:id="rId58"/>
    <p:sldLayoutId id="2147484302" r:id="rId59"/>
    <p:sldLayoutId id="2147484303" r:id="rId60"/>
    <p:sldLayoutId id="2147484304" r:id="rId61"/>
    <p:sldLayoutId id="2147484305" r:id="rId62"/>
  </p:sldLayoutIdLst>
  <p:txStyles>
    <p:titleStyle>
      <a:lvl1pPr algn="l" defTabSz="914400" rtl="0" eaLnBrk="1" latinLnBrk="0" hangingPunct="1">
        <a:lnSpc>
          <a:spcPct val="90000"/>
        </a:lnSpc>
        <a:spcBef>
          <a:spcPct val="0"/>
        </a:spcBef>
        <a:buNone/>
        <a:defRPr sz="6000" b="0" kern="1200">
          <a:solidFill>
            <a:schemeClr val="tx1"/>
          </a:solidFill>
          <a:latin typeface="Avenir Next LT Pro Demi" panose="020B07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208F8D7-B440-54A4-89A5-61E54F07862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01270E8-F1F8-9907-F0A4-EBC58D3ACA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13592660"/>
      </p:ext>
    </p:extLst>
  </p:cSld>
  <p:clrMap bg1="lt1" tx1="dk1" bg2="lt2" tx2="dk2" accent1="accent1" accent2="accent2" accent3="accent3" accent4="accent4" accent5="accent5" accent6="accent6" hlink="hlink" folHlink="folHlink"/>
  <p:sldLayoutIdLst>
    <p:sldLayoutId id="2147484307" r:id="rId1"/>
    <p:sldLayoutId id="2147484308" r:id="rId2"/>
    <p:sldLayoutId id="2147484309" r:id="rId3"/>
    <p:sldLayoutId id="2147484310" r:id="rId4"/>
    <p:sldLayoutId id="2147484311" r:id="rId5"/>
    <p:sldLayoutId id="2147484312" r:id="rId6"/>
    <p:sldLayoutId id="2147484313" r:id="rId7"/>
    <p:sldLayoutId id="2147484314" r:id="rId8"/>
    <p:sldLayoutId id="2147484315" r:id="rId9"/>
    <p:sldLayoutId id="2147484316" r:id="rId10"/>
    <p:sldLayoutId id="2147484317" r:id="rId11"/>
    <p:sldLayoutId id="2147484318" r:id="rId12"/>
    <p:sldLayoutId id="2147484319" r:id="rId13"/>
    <p:sldLayoutId id="2147484320" r:id="rId14"/>
    <p:sldLayoutId id="2147484321" r:id="rId15"/>
    <p:sldLayoutId id="2147484322" r:id="rId16"/>
    <p:sldLayoutId id="2147484323" r:id="rId17"/>
    <p:sldLayoutId id="2147484324" r:id="rId18"/>
    <p:sldLayoutId id="2147484325" r:id="rId19"/>
    <p:sldLayoutId id="2147484326" r:id="rId20"/>
    <p:sldLayoutId id="2147484327" r:id="rId21"/>
    <p:sldLayoutId id="2147484328" r:id="rId22"/>
    <p:sldLayoutId id="2147484329" r:id="rId23"/>
    <p:sldLayoutId id="2147484330" r:id="rId24"/>
    <p:sldLayoutId id="2147484331" r:id="rId25"/>
    <p:sldLayoutId id="2147484332" r:id="rId26"/>
    <p:sldLayoutId id="2147484333" r:id="rId27"/>
    <p:sldLayoutId id="2147484334" r:id="rId28"/>
    <p:sldLayoutId id="2147484335" r:id="rId29"/>
    <p:sldLayoutId id="2147484336" r:id="rId30"/>
    <p:sldLayoutId id="2147484337" r:id="rId31"/>
    <p:sldLayoutId id="2147484338" r:id="rId32"/>
    <p:sldLayoutId id="2147484339" r:id="rId33"/>
    <p:sldLayoutId id="2147484340" r:id="rId34"/>
    <p:sldLayoutId id="2147484341" r:id="rId35"/>
    <p:sldLayoutId id="2147484342" r:id="rId36"/>
    <p:sldLayoutId id="2147484343" r:id="rId37"/>
    <p:sldLayoutId id="2147484344" r:id="rId38"/>
    <p:sldLayoutId id="2147484345" r:id="rId39"/>
    <p:sldLayoutId id="2147484346" r:id="rId40"/>
    <p:sldLayoutId id="2147484347" r:id="rId41"/>
    <p:sldLayoutId id="2147484348" r:id="rId42"/>
    <p:sldLayoutId id="2147484349" r:id="rId43"/>
    <p:sldLayoutId id="2147484350" r:id="rId44"/>
    <p:sldLayoutId id="2147484351" r:id="rId45"/>
    <p:sldLayoutId id="2147484352" r:id="rId46"/>
    <p:sldLayoutId id="2147484353" r:id="rId47"/>
    <p:sldLayoutId id="2147484354" r:id="rId48"/>
    <p:sldLayoutId id="2147484355" r:id="rId49"/>
    <p:sldLayoutId id="2147484356" r:id="rId50"/>
    <p:sldLayoutId id="2147484357" r:id="rId51"/>
    <p:sldLayoutId id="2147484358" r:id="rId52"/>
    <p:sldLayoutId id="2147484359" r:id="rId53"/>
    <p:sldLayoutId id="2147484360" r:id="rId54"/>
    <p:sldLayoutId id="2147484361" r:id="rId55"/>
    <p:sldLayoutId id="2147484362" r:id="rId56"/>
    <p:sldLayoutId id="2147484363" r:id="rId57"/>
    <p:sldLayoutId id="2147484364" r:id="rId58"/>
    <p:sldLayoutId id="2147484365" r:id="rId59"/>
    <p:sldLayoutId id="2147484366" r:id="rId60"/>
    <p:sldLayoutId id="2147484367" r:id="rId61"/>
  </p:sldLayoutIdLst>
  <p:txStyles>
    <p:titleStyle>
      <a:lvl1pPr algn="l" defTabSz="914400" rtl="0" eaLnBrk="1" latinLnBrk="0" hangingPunct="1">
        <a:lnSpc>
          <a:spcPct val="90000"/>
        </a:lnSpc>
        <a:spcBef>
          <a:spcPct val="0"/>
        </a:spcBef>
        <a:buNone/>
        <a:defRPr sz="6000" b="0" kern="1200">
          <a:solidFill>
            <a:schemeClr val="tx1"/>
          </a:solidFill>
          <a:latin typeface="Avenir Next LT Pro Demi" panose="020B07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2B69B52-7207-DE3E-DE8F-91A3E718C52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79D211D-64A3-8D4E-6F76-5E6464C0BB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588EE1-6596-0D9A-63FE-181C7114E6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8DB49C-A225-9E48-8E51-4754D64BA649}" type="datetimeFigureOut">
              <a:rPr lang="en-US" smtClean="0"/>
              <a:t>1/28/2025</a:t>
            </a:fld>
            <a:endParaRPr lang="en-US"/>
          </a:p>
        </p:txBody>
      </p:sp>
      <p:sp>
        <p:nvSpPr>
          <p:cNvPr id="5" name="Footer Placeholder 4">
            <a:extLst>
              <a:ext uri="{FF2B5EF4-FFF2-40B4-BE49-F238E27FC236}">
                <a16:creationId xmlns:a16="http://schemas.microsoft.com/office/drawing/2014/main" id="{0623DDBA-DC7A-68A5-80E4-40536C8D7D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1929758-0F1D-3FEA-7D6C-87D8516385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EA3DB6-BEBA-734A-AE84-188FAEA56FE8}" type="slidenum">
              <a:rPr lang="en-US" smtClean="0"/>
              <a:t>‹#›</a:t>
            </a:fld>
            <a:endParaRPr lang="en-US"/>
          </a:p>
        </p:txBody>
      </p:sp>
    </p:spTree>
    <p:extLst>
      <p:ext uri="{BB962C8B-B14F-4D97-AF65-F5344CB8AC3E}">
        <p14:creationId xmlns:p14="http://schemas.microsoft.com/office/powerpoint/2010/main" val="351021842"/>
      </p:ext>
    </p:extLst>
  </p:cSld>
  <p:clrMap bg1="lt1" tx1="dk1" bg2="lt2" tx2="dk2" accent1="accent1" accent2="accent2" accent3="accent3" accent4="accent4" accent5="accent5" accent6="accent6" hlink="hlink" folHlink="folHlink"/>
  <p:sldLayoutIdLst>
    <p:sldLayoutId id="2147484369" r:id="rId1"/>
    <p:sldLayoutId id="2147484370" r:id="rId2"/>
    <p:sldLayoutId id="2147484371" r:id="rId3"/>
    <p:sldLayoutId id="2147484372" r:id="rId4"/>
    <p:sldLayoutId id="2147484373" r:id="rId5"/>
    <p:sldLayoutId id="2147484374" r:id="rId6"/>
    <p:sldLayoutId id="2147484375" r:id="rId7"/>
    <p:sldLayoutId id="2147484376" r:id="rId8"/>
    <p:sldLayoutId id="2147484377" r:id="rId9"/>
    <p:sldLayoutId id="2147484378" r:id="rId10"/>
    <p:sldLayoutId id="21474843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208F8D7-B440-54A4-89A5-61E54F07862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01270E8-F1F8-9907-F0A4-EBC58D3ACA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3839621"/>
      </p:ext>
    </p:extLst>
  </p:cSld>
  <p:clrMap bg1="lt1" tx1="dk1" bg2="lt2" tx2="dk2" accent1="accent1" accent2="accent2" accent3="accent3" accent4="accent4" accent5="accent5" accent6="accent6" hlink="hlink" folHlink="folHlink"/>
  <p:sldLayoutIdLst>
    <p:sldLayoutId id="2147484381" r:id="rId1"/>
    <p:sldLayoutId id="2147484382" r:id="rId2"/>
    <p:sldLayoutId id="2147484383" r:id="rId3"/>
    <p:sldLayoutId id="2147484384" r:id="rId4"/>
    <p:sldLayoutId id="2147484385" r:id="rId5"/>
    <p:sldLayoutId id="2147484386" r:id="rId6"/>
    <p:sldLayoutId id="2147484387" r:id="rId7"/>
    <p:sldLayoutId id="2147484388" r:id="rId8"/>
    <p:sldLayoutId id="2147484389" r:id="rId9"/>
    <p:sldLayoutId id="2147484390" r:id="rId10"/>
    <p:sldLayoutId id="2147484391" r:id="rId11"/>
    <p:sldLayoutId id="2147484392" r:id="rId12"/>
    <p:sldLayoutId id="2147484393" r:id="rId13"/>
    <p:sldLayoutId id="2147484394" r:id="rId14"/>
    <p:sldLayoutId id="2147484395" r:id="rId15"/>
    <p:sldLayoutId id="2147484396" r:id="rId16"/>
    <p:sldLayoutId id="2147484397" r:id="rId17"/>
    <p:sldLayoutId id="2147484398" r:id="rId18"/>
    <p:sldLayoutId id="2147484399" r:id="rId19"/>
    <p:sldLayoutId id="2147484400" r:id="rId20"/>
    <p:sldLayoutId id="2147484401" r:id="rId21"/>
    <p:sldLayoutId id="2147484402" r:id="rId22"/>
    <p:sldLayoutId id="2147484403" r:id="rId23"/>
    <p:sldLayoutId id="2147484404" r:id="rId24"/>
    <p:sldLayoutId id="2147484405" r:id="rId25"/>
    <p:sldLayoutId id="2147484406" r:id="rId26"/>
    <p:sldLayoutId id="2147484407" r:id="rId27"/>
    <p:sldLayoutId id="2147484408" r:id="rId28"/>
    <p:sldLayoutId id="2147484409" r:id="rId29"/>
    <p:sldLayoutId id="2147484410" r:id="rId30"/>
    <p:sldLayoutId id="2147484411" r:id="rId31"/>
    <p:sldLayoutId id="2147484412" r:id="rId32"/>
    <p:sldLayoutId id="2147484413" r:id="rId33"/>
    <p:sldLayoutId id="2147484414" r:id="rId34"/>
    <p:sldLayoutId id="2147484415" r:id="rId35"/>
    <p:sldLayoutId id="2147484416" r:id="rId36"/>
    <p:sldLayoutId id="2147484417" r:id="rId37"/>
    <p:sldLayoutId id="2147484418" r:id="rId38"/>
    <p:sldLayoutId id="2147484419" r:id="rId39"/>
    <p:sldLayoutId id="2147484420" r:id="rId40"/>
    <p:sldLayoutId id="2147484421" r:id="rId41"/>
    <p:sldLayoutId id="2147484422" r:id="rId42"/>
    <p:sldLayoutId id="2147484423" r:id="rId43"/>
    <p:sldLayoutId id="2147484424" r:id="rId44"/>
    <p:sldLayoutId id="2147484425" r:id="rId45"/>
    <p:sldLayoutId id="2147484426" r:id="rId46"/>
    <p:sldLayoutId id="2147484427" r:id="rId47"/>
    <p:sldLayoutId id="2147484428" r:id="rId48"/>
    <p:sldLayoutId id="2147484429" r:id="rId49"/>
    <p:sldLayoutId id="2147484430" r:id="rId50"/>
    <p:sldLayoutId id="2147484431" r:id="rId51"/>
    <p:sldLayoutId id="2147484432" r:id="rId52"/>
    <p:sldLayoutId id="2147484433" r:id="rId53"/>
    <p:sldLayoutId id="2147484434" r:id="rId54"/>
    <p:sldLayoutId id="2147484435" r:id="rId55"/>
    <p:sldLayoutId id="2147484436" r:id="rId56"/>
    <p:sldLayoutId id="2147484437" r:id="rId57"/>
    <p:sldLayoutId id="2147484438" r:id="rId58"/>
    <p:sldLayoutId id="2147484439" r:id="rId59"/>
    <p:sldLayoutId id="2147484440" r:id="rId60"/>
    <p:sldLayoutId id="2147484441" r:id="rId61"/>
    <p:sldLayoutId id="2147484442" r:id="rId62"/>
  </p:sldLayoutIdLst>
  <p:txStyles>
    <p:titleStyle>
      <a:lvl1pPr algn="l" defTabSz="914400" rtl="0" eaLnBrk="1" latinLnBrk="0" hangingPunct="1">
        <a:lnSpc>
          <a:spcPct val="90000"/>
        </a:lnSpc>
        <a:spcBef>
          <a:spcPct val="0"/>
        </a:spcBef>
        <a:buNone/>
        <a:defRPr sz="6000" b="0" kern="1200">
          <a:solidFill>
            <a:schemeClr val="tx1"/>
          </a:solidFill>
          <a:latin typeface="Avenir Next LT Pro Demi" panose="020B07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7EB9024-ECF7-FB80-FB8A-D3EC456A276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500CE19-80F4-17F8-7C0A-6733F087A0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646D3DE3-C75B-FBDC-8620-595A0DCE24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E0E914-4234-4C52-BDA6-D0763BBC5EA6}" type="datetime1">
              <a:rPr lang="en-US" smtClean="0"/>
              <a:t>1/28/2025</a:t>
            </a:fld>
            <a:endParaRPr lang="en-US"/>
          </a:p>
        </p:txBody>
      </p:sp>
      <p:sp>
        <p:nvSpPr>
          <p:cNvPr id="5" name="Footer Placeholder 4">
            <a:extLst>
              <a:ext uri="{FF2B5EF4-FFF2-40B4-BE49-F238E27FC236}">
                <a16:creationId xmlns:a16="http://schemas.microsoft.com/office/drawing/2014/main" id="{1D6F12D9-EE6E-7FAF-D1CF-5CE8A1EE16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6D4ABDB-6346-C5C2-5214-3B40EE2DC8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811B7F-7857-4CEC-A506-A1AF5E4B1F56}" type="slidenum">
              <a:rPr lang="en-US" smtClean="0"/>
              <a:t>‹#›</a:t>
            </a:fld>
            <a:endParaRPr lang="en-US"/>
          </a:p>
        </p:txBody>
      </p:sp>
    </p:spTree>
    <p:extLst>
      <p:ext uri="{BB962C8B-B14F-4D97-AF65-F5344CB8AC3E}">
        <p14:creationId xmlns:p14="http://schemas.microsoft.com/office/powerpoint/2010/main" val="3932442908"/>
      </p:ext>
    </p:extLst>
  </p:cSld>
  <p:clrMap bg1="lt1" tx1="dk1" bg2="lt2" tx2="dk2" accent1="accent1" accent2="accent2" accent3="accent3" accent4="accent4" accent5="accent5" accent6="accent6" hlink="hlink" folHlink="folHlink"/>
  <p:sldLayoutIdLst>
    <p:sldLayoutId id="2147484444" r:id="rId1"/>
    <p:sldLayoutId id="2147484445" r:id="rId2"/>
    <p:sldLayoutId id="2147484446" r:id="rId3"/>
    <p:sldLayoutId id="2147484447" r:id="rId4"/>
    <p:sldLayoutId id="2147484448" r:id="rId5"/>
    <p:sldLayoutId id="2147484449" r:id="rId6"/>
    <p:sldLayoutId id="2147484450" r:id="rId7"/>
    <p:sldLayoutId id="2147484451" r:id="rId8"/>
    <p:sldLayoutId id="2147484452" r:id="rId9"/>
    <p:sldLayoutId id="2147484453" r:id="rId10"/>
    <p:sldLayoutId id="2147484454" r:id="rId11"/>
    <p:sldLayoutId id="2147484455" r:id="rId12"/>
  </p:sldLayoutIdLst>
  <p:hf hdr="0" ftr="0" dt="0"/>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bg1">
            <a:lumMod val="50000"/>
          </a:schemeClr>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1">
            <a:lumMod val="50000"/>
          </a:schemeClr>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1">
            <a:lumMod val="50000"/>
          </a:schemeClr>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1">
            <a:lumMod val="50000"/>
          </a:schemeClr>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1">
            <a:lumMod val="50000"/>
          </a:schemeClr>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tx2">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948366" y="128981"/>
            <a:ext cx="10386814" cy="832920"/>
          </a:xfrm>
          <a:prstGeom prst="rect">
            <a:avLst/>
          </a:prstGeom>
          <a:noFill/>
          <a:ln w="9525">
            <a:noFill/>
            <a:miter lim="800000"/>
            <a:headEnd/>
            <a:tailEnd/>
          </a:ln>
        </p:spPr>
        <p:txBody>
          <a:bodyPr vert="horz" wrap="square" lIns="45720" tIns="0" rIns="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0"/>
          <a:stretch>
            <a:fillRect/>
          </a:stretch>
        </p:blipFill>
        <p:spPr>
          <a:xfrm>
            <a:off x="266700" y="319470"/>
            <a:ext cx="681666" cy="451942"/>
          </a:xfrm>
          <a:prstGeom prst="rect">
            <a:avLst/>
          </a:prstGeom>
        </p:spPr>
      </p:pic>
      <p:sp>
        <p:nvSpPr>
          <p:cNvPr id="2" name="TextBox 1">
            <a:extLst>
              <a:ext uri="{FF2B5EF4-FFF2-40B4-BE49-F238E27FC236}">
                <a16:creationId xmlns:a16="http://schemas.microsoft.com/office/drawing/2014/main" id="{13C93DB8-8109-4839-4533-D52647F330BE}"/>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3" name="TextBox 2">
            <a:extLst>
              <a:ext uri="{FF2B5EF4-FFF2-40B4-BE49-F238E27FC236}">
                <a16:creationId xmlns:a16="http://schemas.microsoft.com/office/drawing/2014/main" id="{D4AA7094-B510-FCCE-91B2-CBD23BFDE2C0}"/>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095872165"/>
      </p:ext>
    </p:extLst>
  </p:cSld>
  <p:clrMap bg1="lt1" tx1="dk1" bg2="lt2" tx2="dk2" accent1="accent1" accent2="accent2" accent3="accent3" accent4="accent4" accent5="accent5" accent6="accent6" hlink="hlink" folHlink="folHlink"/>
  <p:sldLayoutIdLst>
    <p:sldLayoutId id="2147484143" r:id="rId1"/>
    <p:sldLayoutId id="2147484144" r:id="rId2"/>
    <p:sldLayoutId id="2147484145" r:id="rId3"/>
    <p:sldLayoutId id="2147484146" r:id="rId4"/>
    <p:sldLayoutId id="2147484147" r:id="rId5"/>
    <p:sldLayoutId id="2147484148" r:id="rId6"/>
    <p:sldLayoutId id="2147484149" r:id="rId7"/>
    <p:sldLayoutId id="2147484150" r:id="rId8"/>
    <p:sldLayoutId id="2147484151" r:id="rId9"/>
    <p:sldLayoutId id="2147484152" r:id="rId10"/>
    <p:sldLayoutId id="2147484153" r:id="rId11"/>
    <p:sldLayoutId id="2147484154" r:id="rId12"/>
    <p:sldLayoutId id="2147484155" r:id="rId13"/>
    <p:sldLayoutId id="2147484156" r:id="rId14"/>
    <p:sldLayoutId id="2147484157" r:id="rId15"/>
    <p:sldLayoutId id="2147484158" r:id="rId16"/>
    <p:sldLayoutId id="2147484159" r:id="rId17"/>
    <p:sldLayoutId id="2147484160" r:id="rId18"/>
    <p:sldLayoutId id="2147484161" r:id="rId19"/>
    <p:sldLayoutId id="2147484162" r:id="rId20"/>
    <p:sldLayoutId id="2147484163" r:id="rId21"/>
    <p:sldLayoutId id="2147484164" r:id="rId22"/>
    <p:sldLayoutId id="2147484165" r:id="rId23"/>
    <p:sldLayoutId id="2147484166" r:id="rId24"/>
    <p:sldLayoutId id="2147484167" r:id="rId25"/>
    <p:sldLayoutId id="2147484168" r:id="rId26"/>
    <p:sldLayoutId id="2147484169"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948366" y="128981"/>
            <a:ext cx="10386814" cy="832920"/>
          </a:xfrm>
          <a:prstGeom prst="rect">
            <a:avLst/>
          </a:prstGeom>
          <a:noFill/>
          <a:ln w="9525">
            <a:noFill/>
            <a:miter lim="800000"/>
            <a:headEnd/>
            <a:tailEnd/>
          </a:ln>
        </p:spPr>
        <p:txBody>
          <a:bodyPr vert="horz" wrap="square" lIns="45720" tIns="0" rIns="4572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0"/>
          <a:stretch>
            <a:fillRect/>
          </a:stretch>
        </p:blipFill>
        <p:spPr>
          <a:xfrm>
            <a:off x="11309075" y="319470"/>
            <a:ext cx="681666" cy="451942"/>
          </a:xfrm>
          <a:prstGeom prst="rect">
            <a:avLst/>
          </a:prstGeom>
        </p:spPr>
      </p:pic>
      <p:pic>
        <p:nvPicPr>
          <p:cNvPr id="2" name="Picture 1" descr="A picture containing text, clipart&#10;&#10;Description automatically generated">
            <a:extLst>
              <a:ext uri="{FF2B5EF4-FFF2-40B4-BE49-F238E27FC236}">
                <a16:creationId xmlns:a16="http://schemas.microsoft.com/office/drawing/2014/main" id="{A03C655F-18AF-780C-F994-802A30EEA9EF}"/>
              </a:ext>
            </a:extLst>
          </p:cNvPr>
          <p:cNvPicPr>
            <a:picLocks noChangeAspect="1"/>
          </p:cNvPicPr>
          <p:nvPr userDrawn="1"/>
        </p:nvPicPr>
        <p:blipFill>
          <a:blip r:embed="rId31"/>
          <a:stretch>
            <a:fillRect/>
          </a:stretch>
        </p:blipFill>
        <p:spPr>
          <a:xfrm>
            <a:off x="266700" y="113697"/>
            <a:ext cx="644814" cy="811816"/>
          </a:xfrm>
          <a:prstGeom prst="rect">
            <a:avLst/>
          </a:prstGeom>
        </p:spPr>
      </p:pic>
      <p:sp>
        <p:nvSpPr>
          <p:cNvPr id="3" name="Rectangle 2">
            <a:extLst>
              <a:ext uri="{FF2B5EF4-FFF2-40B4-BE49-F238E27FC236}">
                <a16:creationId xmlns:a16="http://schemas.microsoft.com/office/drawing/2014/main" id="{39720D12-0BDE-1075-1F74-CB008D4B402C}"/>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0725888"/>
      </p:ext>
    </p:extLst>
  </p:cSld>
  <p:clrMap bg1="lt1" tx1="dk1" bg2="lt2" tx2="dk2" accent1="accent1" accent2="accent2" accent3="accent3" accent4="accent4" accent5="accent5" accent6="accent6" hlink="hlink" folHlink="folHlink"/>
  <p:sldLayoutIdLst>
    <p:sldLayoutId id="2147484052" r:id="rId1"/>
    <p:sldLayoutId id="2147484053" r:id="rId2"/>
    <p:sldLayoutId id="2147484054" r:id="rId3"/>
    <p:sldLayoutId id="2147484055" r:id="rId4"/>
    <p:sldLayoutId id="2147484056" r:id="rId5"/>
    <p:sldLayoutId id="2147484057" r:id="rId6"/>
    <p:sldLayoutId id="2147484058" r:id="rId7"/>
    <p:sldLayoutId id="2147484059" r:id="rId8"/>
    <p:sldLayoutId id="2147484060" r:id="rId9"/>
    <p:sldLayoutId id="2147484061" r:id="rId10"/>
    <p:sldLayoutId id="2147484062" r:id="rId11"/>
    <p:sldLayoutId id="2147484063" r:id="rId12"/>
    <p:sldLayoutId id="2147484064" r:id="rId13"/>
    <p:sldLayoutId id="2147484065" r:id="rId14"/>
    <p:sldLayoutId id="2147484066" r:id="rId15"/>
    <p:sldLayoutId id="2147484067" r:id="rId16"/>
    <p:sldLayoutId id="2147484068" r:id="rId17"/>
    <p:sldLayoutId id="2147484069" r:id="rId18"/>
    <p:sldLayoutId id="2147484070" r:id="rId19"/>
    <p:sldLayoutId id="2147484071" r:id="rId20"/>
    <p:sldLayoutId id="2147484072" r:id="rId21"/>
    <p:sldLayoutId id="2147484073" r:id="rId22"/>
    <p:sldLayoutId id="2147484074" r:id="rId23"/>
    <p:sldLayoutId id="2147484075" r:id="rId24"/>
    <p:sldLayoutId id="2147484076" r:id="rId25"/>
    <p:sldLayoutId id="2147484077" r:id="rId26"/>
    <p:sldLayoutId id="2147484078"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809A6F4-437A-F5BC-A382-7E14CD1E36B7}"/>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 name="TextBox 3">
            <a:extLst>
              <a:ext uri="{FF2B5EF4-FFF2-40B4-BE49-F238E27FC236}">
                <a16:creationId xmlns:a16="http://schemas.microsoft.com/office/drawing/2014/main" id="{901DB1F4-AA0B-D214-2C9A-AE809FF1F697}"/>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099" name="Title Placeholder 1"/>
          <p:cNvSpPr>
            <a:spLocks noGrp="1"/>
          </p:cNvSpPr>
          <p:nvPr>
            <p:ph type="title"/>
          </p:nvPr>
        </p:nvSpPr>
        <p:spPr bwMode="auto">
          <a:xfrm>
            <a:off x="948366" y="128981"/>
            <a:ext cx="10386814" cy="832920"/>
          </a:xfrm>
          <a:prstGeom prst="rect">
            <a:avLst/>
          </a:prstGeom>
          <a:noFill/>
          <a:ln w="9525">
            <a:noFill/>
            <a:miter lim="800000"/>
            <a:headEnd/>
            <a:tailEnd/>
          </a:ln>
        </p:spPr>
        <p:txBody>
          <a:bodyPr vert="horz" wrap="square" lIns="45720" tIns="0" rIns="4572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0"/>
          <a:stretch>
            <a:fillRect/>
          </a:stretch>
        </p:blipFill>
        <p:spPr>
          <a:xfrm>
            <a:off x="11309075" y="319470"/>
            <a:ext cx="681666" cy="451942"/>
          </a:xfrm>
          <a:prstGeom prst="rect">
            <a:avLst/>
          </a:prstGeom>
        </p:spPr>
      </p:pic>
      <p:pic>
        <p:nvPicPr>
          <p:cNvPr id="2" name="Picture 1" descr="A picture containing text, clipart&#10;&#10;Description automatically generated">
            <a:extLst>
              <a:ext uri="{FF2B5EF4-FFF2-40B4-BE49-F238E27FC236}">
                <a16:creationId xmlns:a16="http://schemas.microsoft.com/office/drawing/2014/main" id="{A03C655F-18AF-780C-F994-802A30EEA9EF}"/>
              </a:ext>
            </a:extLst>
          </p:cNvPr>
          <p:cNvPicPr>
            <a:picLocks noChangeAspect="1"/>
          </p:cNvPicPr>
          <p:nvPr userDrawn="1"/>
        </p:nvPicPr>
        <p:blipFill>
          <a:blip r:embed="rId31"/>
          <a:stretch>
            <a:fillRect/>
          </a:stretch>
        </p:blipFill>
        <p:spPr>
          <a:xfrm>
            <a:off x="266700" y="113697"/>
            <a:ext cx="644814" cy="811816"/>
          </a:xfrm>
          <a:prstGeom prst="rect">
            <a:avLst/>
          </a:prstGeom>
        </p:spPr>
      </p:pic>
      <p:sp>
        <p:nvSpPr>
          <p:cNvPr id="8" name="Rectangle 7">
            <a:extLst>
              <a:ext uri="{FF2B5EF4-FFF2-40B4-BE49-F238E27FC236}">
                <a16:creationId xmlns:a16="http://schemas.microsoft.com/office/drawing/2014/main" id="{7AD4339D-DBCA-B475-10A1-FBC7E6A007BD}"/>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968281"/>
      </p:ext>
    </p:extLst>
  </p:cSld>
  <p:clrMap bg1="lt1" tx1="dk1" bg2="lt2" tx2="dk2" accent1="accent1" accent2="accent2" accent3="accent3" accent4="accent4" accent5="accent5" accent6="accent6" hlink="hlink" folHlink="folHlink"/>
  <p:sldLayoutIdLst>
    <p:sldLayoutId id="2147484082" r:id="rId1"/>
    <p:sldLayoutId id="2147484083" r:id="rId2"/>
    <p:sldLayoutId id="2147484084" r:id="rId3"/>
    <p:sldLayoutId id="2147484085" r:id="rId4"/>
    <p:sldLayoutId id="2147484086" r:id="rId5"/>
    <p:sldLayoutId id="2147484087" r:id="rId6"/>
    <p:sldLayoutId id="2147484088" r:id="rId7"/>
    <p:sldLayoutId id="2147484089" r:id="rId8"/>
    <p:sldLayoutId id="2147484090" r:id="rId9"/>
    <p:sldLayoutId id="2147484091" r:id="rId10"/>
    <p:sldLayoutId id="2147484092" r:id="rId11"/>
    <p:sldLayoutId id="2147484093" r:id="rId12"/>
    <p:sldLayoutId id="2147484094" r:id="rId13"/>
    <p:sldLayoutId id="2147484095" r:id="rId14"/>
    <p:sldLayoutId id="2147484096" r:id="rId15"/>
    <p:sldLayoutId id="2147484097" r:id="rId16"/>
    <p:sldLayoutId id="2147484098" r:id="rId17"/>
    <p:sldLayoutId id="2147484099" r:id="rId18"/>
    <p:sldLayoutId id="2147484139" r:id="rId19"/>
    <p:sldLayoutId id="2147484101" r:id="rId20"/>
    <p:sldLayoutId id="2147484102" r:id="rId21"/>
    <p:sldLayoutId id="2147484103" r:id="rId22"/>
    <p:sldLayoutId id="2147484104" r:id="rId23"/>
    <p:sldLayoutId id="2147484105" r:id="rId24"/>
    <p:sldLayoutId id="2147484106" r:id="rId25"/>
    <p:sldLayoutId id="2147484107" r:id="rId26"/>
    <p:sldLayoutId id="2147484108" r:id="rId27"/>
    <p:sldLayoutId id="2147484141" r:id="rId28"/>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5000">
              <a:schemeClr val="tx2"/>
            </a:gs>
            <a:gs pos="90000">
              <a:schemeClr val="tx2">
                <a:alpha val="35000"/>
              </a:schemeClr>
            </a:gs>
            <a:gs pos="95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2160788" y="128981"/>
            <a:ext cx="9764511" cy="832920"/>
          </a:xfrm>
          <a:prstGeom prst="rect">
            <a:avLst/>
          </a:prstGeom>
          <a:noFill/>
          <a:ln w="9525">
            <a:noFill/>
            <a:miter lim="800000"/>
            <a:headEnd/>
            <a:tailEnd/>
          </a:ln>
        </p:spPr>
        <p:txBody>
          <a:bodyPr vert="horz" wrap="square" lIns="45720" tIns="0" rIns="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sp>
        <p:nvSpPr>
          <p:cNvPr id="3" name="Rectangle 2">
            <a:extLst>
              <a:ext uri="{FF2B5EF4-FFF2-40B4-BE49-F238E27FC236}">
                <a16:creationId xmlns:a16="http://schemas.microsoft.com/office/drawing/2014/main" id="{39720D12-0BDE-1075-1F74-CB008D4B402C}"/>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1BE7C9B-9448-C381-7665-0C3594C2DD80}"/>
              </a:ext>
            </a:extLst>
          </p:cNvPr>
          <p:cNvPicPr>
            <a:picLocks noChangeAspect="1"/>
          </p:cNvPicPr>
          <p:nvPr userDrawn="1"/>
        </p:nvPicPr>
        <p:blipFill>
          <a:blip r:embed="rId30"/>
          <a:srcRect/>
          <a:stretch/>
        </p:blipFill>
        <p:spPr>
          <a:xfrm>
            <a:off x="190500" y="86740"/>
            <a:ext cx="1970289" cy="874270"/>
          </a:xfrm>
          <a:prstGeom prst="rect">
            <a:avLst/>
          </a:prstGeom>
        </p:spPr>
      </p:pic>
    </p:spTree>
    <p:extLst>
      <p:ext uri="{BB962C8B-B14F-4D97-AF65-F5344CB8AC3E}">
        <p14:creationId xmlns:p14="http://schemas.microsoft.com/office/powerpoint/2010/main" val="2884319183"/>
      </p:ext>
    </p:extLst>
  </p:cSld>
  <p:clrMap bg1="lt1" tx1="dk1" bg2="lt2" tx2="dk2" accent1="accent1" accent2="accent2" accent3="accent3" accent4="accent4" accent5="accent5" accent6="accent6" hlink="hlink" folHlink="folHlink"/>
  <p:sldLayoutIdLst>
    <p:sldLayoutId id="2147484111" r:id="rId1"/>
    <p:sldLayoutId id="2147484112" r:id="rId2"/>
    <p:sldLayoutId id="2147484113" r:id="rId3"/>
    <p:sldLayoutId id="2147484114" r:id="rId4"/>
    <p:sldLayoutId id="2147484115" r:id="rId5"/>
    <p:sldLayoutId id="2147484116" r:id="rId6"/>
    <p:sldLayoutId id="2147484117" r:id="rId7"/>
    <p:sldLayoutId id="2147484118" r:id="rId8"/>
    <p:sldLayoutId id="2147484119" r:id="rId9"/>
    <p:sldLayoutId id="2147484120" r:id="rId10"/>
    <p:sldLayoutId id="2147484121" r:id="rId11"/>
    <p:sldLayoutId id="2147484122" r:id="rId12"/>
    <p:sldLayoutId id="2147484123" r:id="rId13"/>
    <p:sldLayoutId id="2147484124" r:id="rId14"/>
    <p:sldLayoutId id="2147484125" r:id="rId15"/>
    <p:sldLayoutId id="2147484126" r:id="rId16"/>
    <p:sldLayoutId id="2147484127" r:id="rId17"/>
    <p:sldLayoutId id="2147484128" r:id="rId18"/>
    <p:sldLayoutId id="2147484140" r:id="rId19"/>
    <p:sldLayoutId id="2147484130" r:id="rId20"/>
    <p:sldLayoutId id="2147484131" r:id="rId21"/>
    <p:sldLayoutId id="2147484132" r:id="rId22"/>
    <p:sldLayoutId id="2147484133" r:id="rId23"/>
    <p:sldLayoutId id="2147484134" r:id="rId24"/>
    <p:sldLayoutId id="2147484135" r:id="rId25"/>
    <p:sldLayoutId id="2147484136" r:id="rId26"/>
    <p:sldLayoutId id="2147484137"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5000">
              <a:schemeClr val="tx2"/>
            </a:gs>
            <a:gs pos="90000">
              <a:schemeClr val="tx2">
                <a:alpha val="35000"/>
              </a:schemeClr>
            </a:gs>
            <a:gs pos="95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2160788" y="128981"/>
            <a:ext cx="9764511" cy="832920"/>
          </a:xfrm>
          <a:prstGeom prst="rect">
            <a:avLst/>
          </a:prstGeom>
          <a:noFill/>
          <a:ln w="9525">
            <a:noFill/>
            <a:miter lim="800000"/>
            <a:headEnd/>
            <a:tailEnd/>
          </a:ln>
        </p:spPr>
        <p:txBody>
          <a:bodyPr vert="horz" wrap="square" lIns="45720" tIns="0" rIns="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sp>
        <p:nvSpPr>
          <p:cNvPr id="3" name="Rectangle 2">
            <a:extLst>
              <a:ext uri="{FF2B5EF4-FFF2-40B4-BE49-F238E27FC236}">
                <a16:creationId xmlns:a16="http://schemas.microsoft.com/office/drawing/2014/main" id="{39720D12-0BDE-1075-1F74-CB008D4B402C}"/>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1BE7C9B-9448-C381-7665-0C3594C2DD80}"/>
              </a:ext>
            </a:extLst>
          </p:cNvPr>
          <p:cNvPicPr>
            <a:picLocks noChangeAspect="1"/>
          </p:cNvPicPr>
          <p:nvPr userDrawn="1"/>
        </p:nvPicPr>
        <p:blipFill>
          <a:blip r:embed="rId30"/>
          <a:srcRect/>
          <a:stretch/>
        </p:blipFill>
        <p:spPr>
          <a:xfrm>
            <a:off x="190500" y="86740"/>
            <a:ext cx="1970289" cy="874270"/>
          </a:xfrm>
          <a:prstGeom prst="rect">
            <a:avLst/>
          </a:prstGeom>
        </p:spPr>
      </p:pic>
      <p:sp>
        <p:nvSpPr>
          <p:cNvPr id="2" name="TextBox 1">
            <a:extLst>
              <a:ext uri="{FF2B5EF4-FFF2-40B4-BE49-F238E27FC236}">
                <a16:creationId xmlns:a16="http://schemas.microsoft.com/office/drawing/2014/main" id="{0319D296-3ADD-602F-6280-AF09F0C8541E}"/>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8" name="TextBox 7">
            <a:extLst>
              <a:ext uri="{FF2B5EF4-FFF2-40B4-BE49-F238E27FC236}">
                <a16:creationId xmlns:a16="http://schemas.microsoft.com/office/drawing/2014/main" id="{3CB3D4C0-148A-1C15-E80F-A173E101EED7}"/>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756410140"/>
      </p:ext>
    </p:extLst>
  </p:cSld>
  <p:clrMap bg1="lt1" tx1="dk1" bg2="lt2" tx2="dk2" accent1="accent1" accent2="accent2" accent3="accent3" accent4="accent4" accent5="accent5" accent6="accent6" hlink="hlink" folHlink="folHlink"/>
  <p:sldLayoutIdLst>
    <p:sldLayoutId id="2147484171" r:id="rId1"/>
    <p:sldLayoutId id="2147484172" r:id="rId2"/>
    <p:sldLayoutId id="2147484173" r:id="rId3"/>
    <p:sldLayoutId id="2147484174" r:id="rId4"/>
    <p:sldLayoutId id="2147484175" r:id="rId5"/>
    <p:sldLayoutId id="2147484176" r:id="rId6"/>
    <p:sldLayoutId id="2147484177" r:id="rId7"/>
    <p:sldLayoutId id="2147484178" r:id="rId8"/>
    <p:sldLayoutId id="2147484179" r:id="rId9"/>
    <p:sldLayoutId id="2147484180" r:id="rId10"/>
    <p:sldLayoutId id="2147484181" r:id="rId11"/>
    <p:sldLayoutId id="2147484182" r:id="rId12"/>
    <p:sldLayoutId id="2147484183" r:id="rId13"/>
    <p:sldLayoutId id="2147484184" r:id="rId14"/>
    <p:sldLayoutId id="2147484185" r:id="rId15"/>
    <p:sldLayoutId id="2147484186" r:id="rId16"/>
    <p:sldLayoutId id="2147484187" r:id="rId17"/>
    <p:sldLayoutId id="2147484188" r:id="rId18"/>
    <p:sldLayoutId id="2147484189" r:id="rId19"/>
    <p:sldLayoutId id="2147484190" r:id="rId20"/>
    <p:sldLayoutId id="2147484191" r:id="rId21"/>
    <p:sldLayoutId id="2147484192" r:id="rId22"/>
    <p:sldLayoutId id="2147484193" r:id="rId23"/>
    <p:sldLayoutId id="2147484194" r:id="rId24"/>
    <p:sldLayoutId id="2147484195" r:id="rId25"/>
    <p:sldLayoutId id="2147484196" r:id="rId26"/>
    <p:sldLayoutId id="2147484197"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3"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4" name="Picture 6"/>
          <p:cNvPicPr>
            <a:picLocks noChangeAspect="1"/>
          </p:cNvPicPr>
          <p:nvPr userDrawn="1"/>
        </p:nvPicPr>
        <p:blipFill>
          <a:blip r:embed="rId4"/>
          <a:srcRect/>
          <a:stretch>
            <a:fillRect/>
          </a:stretch>
        </p:blipFill>
        <p:spPr bwMode="auto">
          <a:xfrm>
            <a:off x="6079067" y="3416309"/>
            <a:ext cx="25400" cy="3175"/>
          </a:xfrm>
          <a:prstGeom prst="rect">
            <a:avLst/>
          </a:prstGeom>
          <a:noFill/>
          <a:ln w="9525">
            <a:noFill/>
            <a:miter lim="800000"/>
            <a:headEnd/>
            <a:tailEnd/>
          </a:ln>
        </p:spPr>
      </p:pic>
      <p:sp>
        <p:nvSpPr>
          <p:cNvPr id="11" name="Text Box 14">
            <a:extLst>
              <a:ext uri="{FF2B5EF4-FFF2-40B4-BE49-F238E27FC236}">
                <a16:creationId xmlns:a16="http://schemas.microsoft.com/office/drawing/2014/main" id="{06488F25-D32D-48D0-BB8A-6B1499EB02EC}"/>
              </a:ext>
            </a:extLst>
          </p:cNvPr>
          <p:cNvSpPr txBox="1">
            <a:spLocks noChangeArrowheads="1"/>
          </p:cNvSpPr>
          <p:nvPr userDrawn="1"/>
        </p:nvSpPr>
        <p:spPr bwMode="auto">
          <a:xfrm>
            <a:off x="11218426" y="6627107"/>
            <a:ext cx="771525" cy="153888"/>
          </a:xfrm>
          <a:prstGeom prst="rect">
            <a:avLst/>
          </a:prstGeom>
          <a:noFill/>
          <a:ln w="9525">
            <a:noFill/>
            <a:miter lim="800000"/>
            <a:headEnd/>
            <a:tailEnd/>
          </a:ln>
          <a:effectLst/>
        </p:spPr>
        <p:txBody>
          <a:bodyPr wrap="square" tIns="0" bIns="0">
            <a:spAutoFit/>
          </a:bodyPr>
          <a:lstStyle/>
          <a:p>
            <a:pPr algn="r">
              <a:spcBef>
                <a:spcPct val="50000"/>
              </a:spcBef>
              <a:defRPr/>
            </a:pPr>
            <a:fld id="{99D903CA-8EC9-4EB0-B4F7-7D6D89967A95}" type="slidenum">
              <a:rPr lang="en-US" sz="1000" b="0" baseline="0" smtClean="0"/>
              <a:pPr algn="r">
                <a:spcBef>
                  <a:spcPct val="50000"/>
                </a:spcBef>
                <a:defRPr/>
              </a:pPr>
              <a:t>‹#›</a:t>
            </a:fld>
            <a:endParaRPr lang="en-US" sz="1000" b="0" baseline="0" dirty="0"/>
          </a:p>
        </p:txBody>
      </p:sp>
      <p:sp>
        <p:nvSpPr>
          <p:cNvPr id="17" name="Date Placeholder 4">
            <a:extLst>
              <a:ext uri="{FF2B5EF4-FFF2-40B4-BE49-F238E27FC236}">
                <a16:creationId xmlns:a16="http://schemas.microsoft.com/office/drawing/2014/main" id="{876090B8-EB33-44F6-B805-AE75858FA42D}"/>
              </a:ext>
            </a:extLst>
          </p:cNvPr>
          <p:cNvSpPr>
            <a:spLocks noGrp="1"/>
          </p:cNvSpPr>
          <p:nvPr>
            <p:ph type="dt" sz="half" idx="2"/>
          </p:nvPr>
        </p:nvSpPr>
        <p:spPr>
          <a:xfrm>
            <a:off x="8842515" y="6653150"/>
            <a:ext cx="2761673" cy="137160"/>
          </a:xfrm>
          <a:prstGeom prst="rect">
            <a:avLst/>
          </a:prstGeom>
        </p:spPr>
        <p:txBody>
          <a:bodyPr anchor="ctr"/>
          <a:lstStyle>
            <a:lvl1pPr algn="r">
              <a:defRPr sz="900">
                <a:solidFill>
                  <a:schemeClr val="bg2">
                    <a:lumMod val="75000"/>
                  </a:schemeClr>
                </a:solidFill>
              </a:defRPr>
            </a:lvl1pPr>
          </a:lstStyle>
          <a:p>
            <a:endParaRPr lang="en-US" dirty="0"/>
          </a:p>
        </p:txBody>
      </p:sp>
      <p:sp>
        <p:nvSpPr>
          <p:cNvPr id="18" name="Footer Placeholder 3">
            <a:extLst>
              <a:ext uri="{FF2B5EF4-FFF2-40B4-BE49-F238E27FC236}">
                <a16:creationId xmlns:a16="http://schemas.microsoft.com/office/drawing/2014/main" id="{2F8A329A-59C1-4D23-B5E6-03FA1C182A0A}"/>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bg2">
                    <a:lumMod val="75000"/>
                  </a:schemeClr>
                </a:solidFill>
              </a:defRPr>
            </a:lvl1pPr>
          </a:lstStyle>
          <a:p>
            <a:endParaRPr lang="en-US" dirty="0"/>
          </a:p>
        </p:txBody>
      </p:sp>
      <p:sp>
        <p:nvSpPr>
          <p:cNvPr id="2" name="Title Placeholder 1">
            <a:extLst>
              <a:ext uri="{FF2B5EF4-FFF2-40B4-BE49-F238E27FC236}">
                <a16:creationId xmlns:a16="http://schemas.microsoft.com/office/drawing/2014/main" id="{CA18FFB5-1B4A-8A37-78CC-AC1A7AE08575}"/>
              </a:ext>
            </a:extLst>
          </p:cNvPr>
          <p:cNvSpPr>
            <a:spLocks noGrp="1"/>
          </p:cNvSpPr>
          <p:nvPr>
            <p:ph type="title"/>
          </p:nvPr>
        </p:nvSpPr>
        <p:spPr bwMode="auto">
          <a:xfrm>
            <a:off x="266699" y="128981"/>
            <a:ext cx="11658599" cy="83292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slide</a:t>
            </a:r>
          </a:p>
        </p:txBody>
      </p:sp>
    </p:spTree>
    <p:extLst>
      <p:ext uri="{BB962C8B-B14F-4D97-AF65-F5344CB8AC3E}">
        <p14:creationId xmlns:p14="http://schemas.microsoft.com/office/powerpoint/2010/main" val="199137462"/>
      </p:ext>
    </p:extLst>
  </p:cSld>
  <p:clrMap bg1="lt1" tx1="dk1" bg2="lt2" tx2="dk2" accent1="accent1" accent2="accent2" accent3="accent3" accent4="accent4" accent5="accent5" accent6="accent6" hlink="hlink" folHlink="folHlink"/>
  <p:sldLayoutIdLst>
    <p:sldLayoutId id="2147483724" r:id="rId1"/>
    <p:sldLayoutId id="2147483725" r:id="rId2"/>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169"/>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30188" indent="-230188" algn="l" rtl="0" eaLnBrk="1" fontAlgn="base" hangingPunct="1">
        <a:spcBef>
          <a:spcPts val="169"/>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1775" algn="l" rtl="0" eaLnBrk="1" fontAlgn="base" hangingPunct="1">
        <a:spcBef>
          <a:spcPts val="169"/>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4213" indent="-222250" algn="l" rtl="0" eaLnBrk="1" fontAlgn="base" hangingPunct="1">
        <a:spcBef>
          <a:spcPts val="169"/>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30188" algn="l" rtl="0" eaLnBrk="1" fontAlgn="base" hangingPunct="1">
        <a:spcBef>
          <a:spcPts val="169"/>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0" orient="horz" pos="583" userDrawn="1">
          <p15:clr>
            <a:srgbClr val="F26B43"/>
          </p15:clr>
        </p15:guide>
        <p15:guide id="1" pos="7512" userDrawn="1">
          <p15:clr>
            <a:srgbClr val="5ACBF0"/>
          </p15:clr>
        </p15:guide>
        <p15:guide id="2" pos="12971">
          <p15:clr>
            <a:srgbClr val="5ACBF0"/>
          </p15:clr>
        </p15:guide>
        <p15:guide id="3" pos="168" userDrawn="1">
          <p15:clr>
            <a:srgbClr val="5ACBF0"/>
          </p15:clr>
        </p15:guide>
        <p15:guide id="5" orient="horz" pos="637" userDrawn="1">
          <p15:clr>
            <a:srgbClr val="F26B43"/>
          </p15:clr>
        </p15:guide>
        <p15:guide id="6" orient="horz" pos="4176" userDrawn="1">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02426D"/>
        </a:solidFill>
        <a:effectLst/>
      </p:bgPr>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3657AA7F-BE72-4467-897E-7A302F46504F}" type="datetimeFigureOut">
              <a:rPr lang="en-US" smtClean="0"/>
              <a:pPr/>
              <a:t>1/28/2025</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solidFill>
                <a:schemeClr val="tx1"/>
              </a:solidFill>
            </a:endParaRP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35747434-7036-48DB-A148-6B3D8EE75CDA}" type="slidenum">
              <a:rPr lang="en-US" smtClean="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0911755"/>
      </p:ext>
    </p:extLst>
  </p:cSld>
  <p:clrMap bg1="lt1" tx1="dk1" bg2="lt2" tx2="dk2" accent1="accent1" accent2="accent2" accent3="accent3" accent4="accent4" accent5="accent5" accent6="accent6" hlink="hlink" folHlink="folHlink"/>
  <p:sldLayoutIdLst>
    <p:sldLayoutId id="2147484199" r:id="rId1"/>
    <p:sldLayoutId id="2147484200" r:id="rId2"/>
    <p:sldLayoutId id="2147484201" r:id="rId3"/>
    <p:sldLayoutId id="2147484202" r:id="rId4"/>
    <p:sldLayoutId id="2147484203" r:id="rId5"/>
    <p:sldLayoutId id="2147484204" r:id="rId6"/>
    <p:sldLayoutId id="2147484205" r:id="rId7"/>
    <p:sldLayoutId id="2147484206" r:id="rId8"/>
    <p:sldLayoutId id="2147484207" r:id="rId9"/>
    <p:sldLayoutId id="2147484208" r:id="rId10"/>
    <p:sldLayoutId id="2147484209"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008080"/>
        </a:solidFill>
        <a:effectLst/>
      </p:bgPr>
    </p:bg>
    <p:spTree>
      <p:nvGrpSpPr>
        <p:cNvPr id="1" name=""/>
        <p:cNvGrpSpPr/>
        <p:nvPr/>
      </p:nvGrpSpPr>
      <p:grpSpPr>
        <a:xfrm>
          <a:off x="0" y="0"/>
          <a:ext cx="0" cy="0"/>
          <a:chOff x="0" y="0"/>
          <a:chExt cx="0" cy="0"/>
        </a:xfrm>
      </p:grpSpPr>
      <p:sp>
        <p:nvSpPr>
          <p:cNvPr id="1026" name="Rectangle 7">
            <a:extLst>
              <a:ext uri="{FF2B5EF4-FFF2-40B4-BE49-F238E27FC236}">
                <a16:creationId xmlns:a16="http://schemas.microsoft.com/office/drawing/2014/main" id="{1123FB6A-58CB-1C71-FD0D-F3CB05E653D2}"/>
              </a:ext>
            </a:extLst>
          </p:cNvPr>
          <p:cNvSpPr>
            <a:spLocks noChangeArrowheads="1"/>
          </p:cNvSpPr>
          <p:nvPr/>
        </p:nvSpPr>
        <p:spPr bwMode="blackWhite">
          <a:xfrm>
            <a:off x="348075" y="230189"/>
            <a:ext cx="11527836" cy="6402387"/>
          </a:xfrm>
          <a:prstGeom prst="rect">
            <a:avLst/>
          </a:prstGeom>
          <a:solidFill>
            <a:srgbClr val="FFFFFF"/>
          </a:solidFill>
          <a:ln w="127000">
            <a:solidFill>
              <a:srgbClr val="339966"/>
            </a:solidFill>
            <a:miter lim="800000"/>
            <a:headEnd/>
            <a:tailEnd/>
          </a:ln>
          <a:effectLst/>
        </p:spPr>
        <p:txBody>
          <a:bodyPr wrap="none" anchor="ctr"/>
          <a:lstStyle>
            <a:lvl1pPr>
              <a:defRPr sz="1400" b="1">
                <a:solidFill>
                  <a:schemeClr val="tx1"/>
                </a:solidFill>
                <a:latin typeface="Helvetica" pitchFamily="34" charset="0"/>
              </a:defRPr>
            </a:lvl1pPr>
            <a:lvl2pPr marL="742950" indent="-285750">
              <a:defRPr sz="1400" b="1">
                <a:solidFill>
                  <a:schemeClr val="tx1"/>
                </a:solidFill>
                <a:latin typeface="Helvetica" pitchFamily="34" charset="0"/>
              </a:defRPr>
            </a:lvl2pPr>
            <a:lvl3pPr marL="1143000" indent="-228600">
              <a:defRPr sz="1400" b="1">
                <a:solidFill>
                  <a:schemeClr val="tx1"/>
                </a:solidFill>
                <a:latin typeface="Helvetica" pitchFamily="34" charset="0"/>
              </a:defRPr>
            </a:lvl3pPr>
            <a:lvl4pPr marL="1600200" indent="-228600">
              <a:defRPr sz="1400" b="1">
                <a:solidFill>
                  <a:schemeClr val="tx1"/>
                </a:solidFill>
                <a:latin typeface="Helvetica" pitchFamily="34" charset="0"/>
              </a:defRPr>
            </a:lvl4pPr>
            <a:lvl5pPr marL="2057400" indent="-228600">
              <a:defRPr sz="1400" b="1">
                <a:solidFill>
                  <a:schemeClr val="tx1"/>
                </a:solidFill>
                <a:latin typeface="Helvetica" pitchFamily="34" charset="0"/>
              </a:defRPr>
            </a:lvl5pPr>
            <a:lvl6pPr marL="2514600" indent="-228600" eaLnBrk="0" fontAlgn="base" hangingPunct="0">
              <a:spcBef>
                <a:spcPct val="0"/>
              </a:spcBef>
              <a:spcAft>
                <a:spcPct val="25000"/>
              </a:spcAft>
              <a:defRPr sz="1400" b="1">
                <a:solidFill>
                  <a:schemeClr val="tx1"/>
                </a:solidFill>
                <a:latin typeface="Helvetica" pitchFamily="34" charset="0"/>
              </a:defRPr>
            </a:lvl6pPr>
            <a:lvl7pPr marL="2971800" indent="-228600" eaLnBrk="0" fontAlgn="base" hangingPunct="0">
              <a:spcBef>
                <a:spcPct val="0"/>
              </a:spcBef>
              <a:spcAft>
                <a:spcPct val="25000"/>
              </a:spcAft>
              <a:defRPr sz="1400" b="1">
                <a:solidFill>
                  <a:schemeClr val="tx1"/>
                </a:solidFill>
                <a:latin typeface="Helvetica" pitchFamily="34" charset="0"/>
              </a:defRPr>
            </a:lvl7pPr>
            <a:lvl8pPr marL="3429000" indent="-228600" eaLnBrk="0" fontAlgn="base" hangingPunct="0">
              <a:spcBef>
                <a:spcPct val="0"/>
              </a:spcBef>
              <a:spcAft>
                <a:spcPct val="25000"/>
              </a:spcAft>
              <a:defRPr sz="1400" b="1">
                <a:solidFill>
                  <a:schemeClr val="tx1"/>
                </a:solidFill>
                <a:latin typeface="Helvetica" pitchFamily="34" charset="0"/>
              </a:defRPr>
            </a:lvl8pPr>
            <a:lvl9pPr marL="3886200" indent="-228600" eaLnBrk="0" fontAlgn="base" hangingPunct="0">
              <a:spcBef>
                <a:spcPct val="0"/>
              </a:spcBef>
              <a:spcAft>
                <a:spcPct val="25000"/>
              </a:spcAft>
              <a:defRPr sz="1400" b="1">
                <a:solidFill>
                  <a:schemeClr val="tx1"/>
                </a:solidFill>
                <a:latin typeface="Helvetica" pitchFamily="34" charset="0"/>
              </a:defRPr>
            </a:lvl9pPr>
          </a:lstStyle>
          <a:p>
            <a:pPr algn="ctr">
              <a:defRPr/>
            </a:pPr>
            <a:endParaRPr lang="en-US" altLang="en-US" sz="2400" b="0">
              <a:solidFill>
                <a:srgbClr val="003366"/>
              </a:solidFill>
              <a:latin typeface="Times New Roman" pitchFamily="18" charset="0"/>
            </a:endParaRPr>
          </a:p>
        </p:txBody>
      </p:sp>
      <p:sp>
        <p:nvSpPr>
          <p:cNvPr id="1027" name="Rectangle 2">
            <a:extLst>
              <a:ext uri="{FF2B5EF4-FFF2-40B4-BE49-F238E27FC236}">
                <a16:creationId xmlns:a16="http://schemas.microsoft.com/office/drawing/2014/main" id="{D8901EFC-C665-D92B-9D56-F057CD700BB2}"/>
              </a:ext>
            </a:extLst>
          </p:cNvPr>
          <p:cNvSpPr>
            <a:spLocks noGrp="1" noChangeArrowheads="1"/>
          </p:cNvSpPr>
          <p:nvPr>
            <p:ph type="title"/>
          </p:nvPr>
        </p:nvSpPr>
        <p:spPr bwMode="auto">
          <a:xfrm>
            <a:off x="453438" y="425450"/>
            <a:ext cx="11356622" cy="1143000"/>
          </a:xfrm>
          <a:prstGeom prst="rect">
            <a:avLst/>
          </a:prstGeom>
          <a:noFill/>
          <a:ln>
            <a:noFill/>
          </a:ln>
          <a:effectLst>
            <a:outerShdw dist="17961" dir="8100000" algn="ctr" rotWithShape="0">
              <a:srgbClr val="003366">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2FD7EF3A-0DCF-CA81-F259-3CC7DA036BF8}"/>
              </a:ext>
            </a:extLst>
          </p:cNvPr>
          <p:cNvSpPr>
            <a:spLocks noGrp="1" noChangeArrowheads="1"/>
          </p:cNvSpPr>
          <p:nvPr>
            <p:ph type="body" idx="1"/>
          </p:nvPr>
        </p:nvSpPr>
        <p:spPr bwMode="auto">
          <a:xfrm>
            <a:off x="1339615" y="1571626"/>
            <a:ext cx="9937985" cy="452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p:txBody>
      </p:sp>
      <p:sp>
        <p:nvSpPr>
          <p:cNvPr id="1029" name="Rectangle 11">
            <a:extLst>
              <a:ext uri="{FF2B5EF4-FFF2-40B4-BE49-F238E27FC236}">
                <a16:creationId xmlns:a16="http://schemas.microsoft.com/office/drawing/2014/main" id="{67F0FFAD-19A4-FF3B-A442-424F21BC2ACA}"/>
              </a:ext>
            </a:extLst>
          </p:cNvPr>
          <p:cNvSpPr>
            <a:spLocks noChangeArrowheads="1"/>
          </p:cNvSpPr>
          <p:nvPr/>
        </p:nvSpPr>
        <p:spPr bwMode="blackWhite">
          <a:xfrm>
            <a:off x="0" y="0"/>
            <a:ext cx="12192000" cy="6858000"/>
          </a:xfrm>
          <a:prstGeom prst="rect">
            <a:avLst/>
          </a:prstGeom>
          <a:noFill/>
          <a:ln w="152400">
            <a:solidFill>
              <a:srgbClr val="003366"/>
            </a:solidFill>
            <a:miter lim="800000"/>
            <a:headEnd/>
            <a:tailEnd/>
          </a:ln>
          <a:effectLst/>
        </p:spPr>
        <p:txBody>
          <a:bodyPr wrap="none" anchor="ctr"/>
          <a:lstStyle>
            <a:lvl1pPr>
              <a:defRPr sz="1400" b="1">
                <a:solidFill>
                  <a:schemeClr val="tx1"/>
                </a:solidFill>
                <a:latin typeface="Helvetica" pitchFamily="34" charset="0"/>
              </a:defRPr>
            </a:lvl1pPr>
            <a:lvl2pPr marL="742950" indent="-285750">
              <a:defRPr sz="1400" b="1">
                <a:solidFill>
                  <a:schemeClr val="tx1"/>
                </a:solidFill>
                <a:latin typeface="Helvetica" pitchFamily="34" charset="0"/>
              </a:defRPr>
            </a:lvl2pPr>
            <a:lvl3pPr marL="1143000" indent="-228600">
              <a:defRPr sz="1400" b="1">
                <a:solidFill>
                  <a:schemeClr val="tx1"/>
                </a:solidFill>
                <a:latin typeface="Helvetica" pitchFamily="34" charset="0"/>
              </a:defRPr>
            </a:lvl3pPr>
            <a:lvl4pPr marL="1600200" indent="-228600">
              <a:defRPr sz="1400" b="1">
                <a:solidFill>
                  <a:schemeClr val="tx1"/>
                </a:solidFill>
                <a:latin typeface="Helvetica" pitchFamily="34" charset="0"/>
              </a:defRPr>
            </a:lvl4pPr>
            <a:lvl5pPr marL="2057400" indent="-228600">
              <a:defRPr sz="1400" b="1">
                <a:solidFill>
                  <a:schemeClr val="tx1"/>
                </a:solidFill>
                <a:latin typeface="Helvetica" pitchFamily="34" charset="0"/>
              </a:defRPr>
            </a:lvl5pPr>
            <a:lvl6pPr marL="2514600" indent="-228600" eaLnBrk="0" fontAlgn="base" hangingPunct="0">
              <a:spcBef>
                <a:spcPct val="0"/>
              </a:spcBef>
              <a:spcAft>
                <a:spcPct val="25000"/>
              </a:spcAft>
              <a:defRPr sz="1400" b="1">
                <a:solidFill>
                  <a:schemeClr val="tx1"/>
                </a:solidFill>
                <a:latin typeface="Helvetica" pitchFamily="34" charset="0"/>
              </a:defRPr>
            </a:lvl6pPr>
            <a:lvl7pPr marL="2971800" indent="-228600" eaLnBrk="0" fontAlgn="base" hangingPunct="0">
              <a:spcBef>
                <a:spcPct val="0"/>
              </a:spcBef>
              <a:spcAft>
                <a:spcPct val="25000"/>
              </a:spcAft>
              <a:defRPr sz="1400" b="1">
                <a:solidFill>
                  <a:schemeClr val="tx1"/>
                </a:solidFill>
                <a:latin typeface="Helvetica" pitchFamily="34" charset="0"/>
              </a:defRPr>
            </a:lvl7pPr>
            <a:lvl8pPr marL="3429000" indent="-228600" eaLnBrk="0" fontAlgn="base" hangingPunct="0">
              <a:spcBef>
                <a:spcPct val="0"/>
              </a:spcBef>
              <a:spcAft>
                <a:spcPct val="25000"/>
              </a:spcAft>
              <a:defRPr sz="1400" b="1">
                <a:solidFill>
                  <a:schemeClr val="tx1"/>
                </a:solidFill>
                <a:latin typeface="Helvetica" pitchFamily="34" charset="0"/>
              </a:defRPr>
            </a:lvl8pPr>
            <a:lvl9pPr marL="3886200" indent="-228600" eaLnBrk="0" fontAlgn="base" hangingPunct="0">
              <a:spcBef>
                <a:spcPct val="0"/>
              </a:spcBef>
              <a:spcAft>
                <a:spcPct val="25000"/>
              </a:spcAft>
              <a:defRPr sz="1400" b="1">
                <a:solidFill>
                  <a:schemeClr val="tx1"/>
                </a:solidFill>
                <a:latin typeface="Helvetica" pitchFamily="34" charset="0"/>
              </a:defRPr>
            </a:lvl9pPr>
          </a:lstStyle>
          <a:p>
            <a:pPr>
              <a:spcAft>
                <a:spcPct val="25000"/>
              </a:spcAft>
              <a:defRPr/>
            </a:pPr>
            <a:endParaRPr lang="en-US" altLang="en-US" sz="1400"/>
          </a:p>
        </p:txBody>
      </p:sp>
      <p:sp>
        <p:nvSpPr>
          <p:cNvPr id="1036" name="Rectangle 12">
            <a:extLst>
              <a:ext uri="{FF2B5EF4-FFF2-40B4-BE49-F238E27FC236}">
                <a16:creationId xmlns:a16="http://schemas.microsoft.com/office/drawing/2014/main" id="{C70FF706-598F-29EF-17F8-F9BA58035E75}"/>
              </a:ext>
            </a:extLst>
          </p:cNvPr>
          <p:cNvSpPr>
            <a:spLocks noGrp="1" noChangeArrowheads="1"/>
          </p:cNvSpPr>
          <p:nvPr>
            <p:ph type="sldNum" sz="quarter" idx="4"/>
          </p:nvPr>
        </p:nvSpPr>
        <p:spPr bwMode="auto">
          <a:xfrm>
            <a:off x="9211733" y="6248400"/>
            <a:ext cx="2528711"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b="0">
                <a:latin typeface="Times New Roman" panose="02020603050405020304" pitchFamily="18" charset="0"/>
              </a:defRPr>
            </a:lvl1pPr>
          </a:lstStyle>
          <a:p>
            <a:pPr>
              <a:defRPr/>
            </a:pPr>
            <a:fld id="{4964DA31-2F51-4D30-A5D2-74A5A2BF1B5A}" type="slidenum">
              <a:rPr lang="en-US" altLang="en-US"/>
              <a:pPr>
                <a:defRPr/>
              </a:pPr>
              <a:t>‹#›</a:t>
            </a:fld>
            <a:endParaRPr lang="en-US" altLang="en-US"/>
          </a:p>
        </p:txBody>
      </p:sp>
    </p:spTree>
    <p:extLst>
      <p:ext uri="{BB962C8B-B14F-4D97-AF65-F5344CB8AC3E}">
        <p14:creationId xmlns:p14="http://schemas.microsoft.com/office/powerpoint/2010/main" val="2236873724"/>
      </p:ext>
    </p:extLst>
  </p:cSld>
  <p:clrMap bg1="lt1" tx1="dk1" bg2="lt2" tx2="dk2" accent1="accent1" accent2="accent2" accent3="accent3" accent4="accent4" accent5="accent5" accent6="accent6" hlink="hlink" folHlink="folHlink"/>
  <p:sldLayoutIdLst>
    <p:sldLayoutId id="2147484211" r:id="rId1"/>
    <p:sldLayoutId id="2147484212" r:id="rId2"/>
    <p:sldLayoutId id="2147484213" r:id="rId3"/>
    <p:sldLayoutId id="2147484214" r:id="rId4"/>
    <p:sldLayoutId id="2147484215" r:id="rId5"/>
    <p:sldLayoutId id="2147484216" r:id="rId6"/>
    <p:sldLayoutId id="2147484217" r:id="rId7"/>
    <p:sldLayoutId id="2147484218" r:id="rId8"/>
    <p:sldLayoutId id="2147484219" r:id="rId9"/>
    <p:sldLayoutId id="2147484220" r:id="rId10"/>
    <p:sldLayoutId id="2147484221" r:id="rId11"/>
    <p:sldLayoutId id="2147484222" r:id="rId12"/>
    <p:sldLayoutId id="2147484223" r:id="rId13"/>
    <p:sldLayoutId id="2147484224" r:id="rId14"/>
    <p:sldLayoutId id="2147484225" r:id="rId15"/>
  </p:sldLayoutIdLst>
  <p:transition>
    <p:cover/>
  </p:transition>
  <p:hf hdr="0" ftr="0" dt="0"/>
  <p:txStyles>
    <p:titleStyle>
      <a:lvl1pPr algn="ctr" rtl="0" eaLnBrk="0" fontAlgn="base" hangingPunct="0">
        <a:spcBef>
          <a:spcPct val="0"/>
        </a:spcBef>
        <a:spcAft>
          <a:spcPct val="0"/>
        </a:spcAft>
        <a:defRPr sz="3600" b="1">
          <a:solidFill>
            <a:srgbClr val="339966"/>
          </a:solidFill>
          <a:latin typeface="+mj-lt"/>
          <a:ea typeface="+mj-ea"/>
          <a:cs typeface="+mj-cs"/>
        </a:defRPr>
      </a:lvl1pPr>
      <a:lvl2pPr algn="ctr" rtl="0" eaLnBrk="0" fontAlgn="base" hangingPunct="0">
        <a:spcBef>
          <a:spcPct val="0"/>
        </a:spcBef>
        <a:spcAft>
          <a:spcPct val="0"/>
        </a:spcAft>
        <a:defRPr sz="3600" b="1">
          <a:solidFill>
            <a:srgbClr val="339966"/>
          </a:solidFill>
          <a:latin typeface="Helvetica" pitchFamily="34" charset="0"/>
        </a:defRPr>
      </a:lvl2pPr>
      <a:lvl3pPr algn="ctr" rtl="0" eaLnBrk="0" fontAlgn="base" hangingPunct="0">
        <a:spcBef>
          <a:spcPct val="0"/>
        </a:spcBef>
        <a:spcAft>
          <a:spcPct val="0"/>
        </a:spcAft>
        <a:defRPr sz="3600" b="1">
          <a:solidFill>
            <a:srgbClr val="339966"/>
          </a:solidFill>
          <a:latin typeface="Helvetica" pitchFamily="34" charset="0"/>
        </a:defRPr>
      </a:lvl3pPr>
      <a:lvl4pPr algn="ctr" rtl="0" eaLnBrk="0" fontAlgn="base" hangingPunct="0">
        <a:spcBef>
          <a:spcPct val="0"/>
        </a:spcBef>
        <a:spcAft>
          <a:spcPct val="0"/>
        </a:spcAft>
        <a:defRPr sz="3600" b="1">
          <a:solidFill>
            <a:srgbClr val="339966"/>
          </a:solidFill>
          <a:latin typeface="Helvetica" pitchFamily="34" charset="0"/>
        </a:defRPr>
      </a:lvl4pPr>
      <a:lvl5pPr algn="ctr" rtl="0" eaLnBrk="0" fontAlgn="base" hangingPunct="0">
        <a:spcBef>
          <a:spcPct val="0"/>
        </a:spcBef>
        <a:spcAft>
          <a:spcPct val="0"/>
        </a:spcAft>
        <a:defRPr sz="3600" b="1">
          <a:solidFill>
            <a:srgbClr val="339966"/>
          </a:solidFill>
          <a:latin typeface="Helvetica" pitchFamily="34" charset="0"/>
        </a:defRPr>
      </a:lvl5pPr>
      <a:lvl6pPr marL="457200" algn="ctr" rtl="0" eaLnBrk="0" fontAlgn="base" hangingPunct="0">
        <a:spcBef>
          <a:spcPct val="0"/>
        </a:spcBef>
        <a:spcAft>
          <a:spcPct val="0"/>
        </a:spcAft>
        <a:defRPr sz="3600" b="1">
          <a:solidFill>
            <a:srgbClr val="339966"/>
          </a:solidFill>
          <a:latin typeface="Helvetica" pitchFamily="34" charset="0"/>
        </a:defRPr>
      </a:lvl6pPr>
      <a:lvl7pPr marL="914400" algn="ctr" rtl="0" eaLnBrk="0" fontAlgn="base" hangingPunct="0">
        <a:spcBef>
          <a:spcPct val="0"/>
        </a:spcBef>
        <a:spcAft>
          <a:spcPct val="0"/>
        </a:spcAft>
        <a:defRPr sz="3600" b="1">
          <a:solidFill>
            <a:srgbClr val="339966"/>
          </a:solidFill>
          <a:latin typeface="Helvetica" pitchFamily="34" charset="0"/>
        </a:defRPr>
      </a:lvl7pPr>
      <a:lvl8pPr marL="1371600" algn="ctr" rtl="0" eaLnBrk="0" fontAlgn="base" hangingPunct="0">
        <a:spcBef>
          <a:spcPct val="0"/>
        </a:spcBef>
        <a:spcAft>
          <a:spcPct val="0"/>
        </a:spcAft>
        <a:defRPr sz="3600" b="1">
          <a:solidFill>
            <a:srgbClr val="339966"/>
          </a:solidFill>
          <a:latin typeface="Helvetica" pitchFamily="34" charset="0"/>
        </a:defRPr>
      </a:lvl8pPr>
      <a:lvl9pPr marL="1828800" algn="ctr" rtl="0" eaLnBrk="0" fontAlgn="base" hangingPunct="0">
        <a:spcBef>
          <a:spcPct val="0"/>
        </a:spcBef>
        <a:spcAft>
          <a:spcPct val="0"/>
        </a:spcAft>
        <a:defRPr sz="3600" b="1">
          <a:solidFill>
            <a:srgbClr val="339966"/>
          </a:solidFill>
          <a:latin typeface="Helvetica" pitchFamily="34" charset="0"/>
        </a:defRPr>
      </a:lvl9pPr>
    </p:titleStyle>
    <p:bodyStyle>
      <a:lvl1pPr marL="342900" indent="-342900" algn="l" rtl="0" eaLnBrk="0" fontAlgn="base" hangingPunct="0">
        <a:spcBef>
          <a:spcPct val="0"/>
        </a:spcBef>
        <a:spcAft>
          <a:spcPct val="25000"/>
        </a:spcAft>
        <a:buClr>
          <a:srgbClr val="339966"/>
        </a:buClr>
        <a:buFont typeface="Wingdings" panose="05000000000000000000" pitchFamily="2" charset="2"/>
        <a:buChar char="q"/>
        <a:defRPr sz="2400">
          <a:solidFill>
            <a:srgbClr val="003366"/>
          </a:solidFill>
          <a:latin typeface="+mn-lt"/>
          <a:ea typeface="+mn-ea"/>
          <a:cs typeface="+mn-cs"/>
        </a:defRPr>
      </a:lvl1pPr>
      <a:lvl2pPr marL="742950" indent="-285750" algn="l" rtl="0" eaLnBrk="0" fontAlgn="base" hangingPunct="0">
        <a:spcBef>
          <a:spcPct val="0"/>
        </a:spcBef>
        <a:spcAft>
          <a:spcPct val="50000"/>
        </a:spcAft>
        <a:buClr>
          <a:srgbClr val="008080"/>
        </a:buClr>
        <a:buSzPct val="125000"/>
        <a:buFont typeface="Wingdings" panose="05000000000000000000" pitchFamily="2" charset="2"/>
        <a:buChar char="§"/>
        <a:defRPr sz="2000">
          <a:solidFill>
            <a:srgbClr val="339966"/>
          </a:solidFill>
          <a:latin typeface="+mn-lt"/>
        </a:defRPr>
      </a:lvl2pPr>
      <a:lvl3pPr marL="1143000" indent="-228600" algn="l" rtl="0" eaLnBrk="0" fontAlgn="base" hangingPunct="0">
        <a:spcBef>
          <a:spcPct val="0"/>
        </a:spcBef>
        <a:spcAft>
          <a:spcPct val="50000"/>
        </a:spcAft>
        <a:buClr>
          <a:srgbClr val="003366"/>
        </a:buClr>
        <a:buChar char="•"/>
        <a:defRPr sz="1600">
          <a:solidFill>
            <a:srgbClr val="003366"/>
          </a:solidFill>
          <a:latin typeface="+mn-lt"/>
        </a:defRPr>
      </a:lvl3pPr>
      <a:lvl4pPr marL="1600200" indent="-228600" algn="l" rtl="0" eaLnBrk="0" fontAlgn="base" hangingPunct="0">
        <a:spcBef>
          <a:spcPct val="20000"/>
        </a:spcBef>
        <a:spcAft>
          <a:spcPct val="0"/>
        </a:spcAft>
        <a:buChar char="–"/>
        <a:defRPr sz="2000">
          <a:solidFill>
            <a:schemeClr val="tx1"/>
          </a:solidFill>
          <a:latin typeface="Times New Roman"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itchFamily="18"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9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100.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405.xml"/></Relationships>
</file>

<file path=ppt/slides/_rels/slide101.xml.rels><?xml version="1.0" encoding="UTF-8" standalone="yes"?>
<Relationships xmlns="http://schemas.openxmlformats.org/package/2006/relationships"><Relationship Id="rId3" Type="http://schemas.openxmlformats.org/officeDocument/2006/relationships/image" Target="../media/image177.png"/><Relationship Id="rId7" Type="http://schemas.openxmlformats.org/officeDocument/2006/relationships/hyperlink" Target="mailto:svmcollections@phoenix.gov" TargetMode="External"/><Relationship Id="rId2" Type="http://schemas.openxmlformats.org/officeDocument/2006/relationships/notesSlide" Target="../notesSlides/notesSlide52.xml"/><Relationship Id="rId1" Type="http://schemas.openxmlformats.org/officeDocument/2006/relationships/slideLayout" Target="../slideLayouts/slideLayout404.xml"/><Relationship Id="rId6" Type="http://schemas.openxmlformats.org/officeDocument/2006/relationships/hyperlink" Target="mailto:archaeology@phoenix.gov" TargetMode="External"/><Relationship Id="rId5" Type="http://schemas.openxmlformats.org/officeDocument/2006/relationships/hyperlink" Target="mailto:rebecca.hill@phoenix.gov" TargetMode="External"/><Relationship Id="rId4" Type="http://schemas.openxmlformats.org/officeDocument/2006/relationships/hyperlink" Target="mailto:christopher.schwartz@phoenix.gov" TargetMode="External"/></Relationships>
</file>

<file path=ppt/slides/_rels/slide102.xml.rels><?xml version="1.0" encoding="UTF-8" standalone="yes"?>
<Relationships xmlns="http://schemas.openxmlformats.org/package/2006/relationships"><Relationship Id="rId3" Type="http://schemas.openxmlformats.org/officeDocument/2006/relationships/image" Target="../media/image192.jpeg"/><Relationship Id="rId2" Type="http://schemas.openxmlformats.org/officeDocument/2006/relationships/notesSlide" Target="../notesSlides/notesSlide53.xml"/><Relationship Id="rId1" Type="http://schemas.openxmlformats.org/officeDocument/2006/relationships/slideLayout" Target="../slideLayouts/slideLayout410.xml"/><Relationship Id="rId5" Type="http://schemas.openxmlformats.org/officeDocument/2006/relationships/image" Target="../media/image194.png"/><Relationship Id="rId4" Type="http://schemas.openxmlformats.org/officeDocument/2006/relationships/image" Target="../media/image193.png"/></Relationships>
</file>

<file path=ppt/slides/_rels/slide103.xml.rels><?xml version="1.0" encoding="UTF-8" standalone="yes"?>
<Relationships xmlns="http://schemas.openxmlformats.org/package/2006/relationships"><Relationship Id="rId8" Type="http://schemas.openxmlformats.org/officeDocument/2006/relationships/image" Target="../media/image199.png"/><Relationship Id="rId3" Type="http://schemas.openxmlformats.org/officeDocument/2006/relationships/image" Target="../media/image195.png"/><Relationship Id="rId7" Type="http://schemas.openxmlformats.org/officeDocument/2006/relationships/image" Target="../media/image198.png"/><Relationship Id="rId2" Type="http://schemas.openxmlformats.org/officeDocument/2006/relationships/notesSlide" Target="../notesSlides/notesSlide54.xml"/><Relationship Id="rId1" Type="http://schemas.openxmlformats.org/officeDocument/2006/relationships/slideLayout" Target="../slideLayouts/slideLayout410.xml"/><Relationship Id="rId6" Type="http://schemas.openxmlformats.org/officeDocument/2006/relationships/image" Target="../media/image197.png"/><Relationship Id="rId5" Type="http://schemas.openxmlformats.org/officeDocument/2006/relationships/image" Target="../media/image196.png"/><Relationship Id="rId4" Type="http://schemas.openxmlformats.org/officeDocument/2006/relationships/image" Target="../media/image194.png"/></Relationships>
</file>

<file path=ppt/slides/_rels/slide104.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notesSlide" Target="../notesSlides/notesSlide55.xml"/><Relationship Id="rId1" Type="http://schemas.openxmlformats.org/officeDocument/2006/relationships/slideLayout" Target="../slideLayouts/slideLayout405.xml"/><Relationship Id="rId4" Type="http://schemas.openxmlformats.org/officeDocument/2006/relationships/image" Target="../media/image201.png"/></Relationships>
</file>

<file path=ppt/slides/_rels/slide105.xml.rels><?xml version="1.0" encoding="UTF-8" standalone="yes"?>
<Relationships xmlns="http://schemas.openxmlformats.org/package/2006/relationships"><Relationship Id="rId3" Type="http://schemas.openxmlformats.org/officeDocument/2006/relationships/image" Target="../media/image202.jpeg"/><Relationship Id="rId2" Type="http://schemas.openxmlformats.org/officeDocument/2006/relationships/notesSlide" Target="../notesSlides/notesSlide56.xml"/><Relationship Id="rId1" Type="http://schemas.openxmlformats.org/officeDocument/2006/relationships/slideLayout" Target="../slideLayouts/slideLayout415.xml"/><Relationship Id="rId4" Type="http://schemas.openxmlformats.org/officeDocument/2006/relationships/image" Target="../media/image203.jpeg"/></Relationships>
</file>

<file path=ppt/slides/_rels/slide106.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image" Target="../media/image204.png"/><Relationship Id="rId1" Type="http://schemas.openxmlformats.org/officeDocument/2006/relationships/slideLayout" Target="../slideLayouts/slideLayout404.xml"/><Relationship Id="rId4" Type="http://schemas.openxmlformats.org/officeDocument/2006/relationships/image" Target="../media/image206.png"/></Relationships>
</file>

<file path=ppt/slides/_rels/slide107.xml.rels><?xml version="1.0" encoding="UTF-8" standalone="yes"?>
<Relationships xmlns="http://schemas.openxmlformats.org/package/2006/relationships"><Relationship Id="rId8" Type="http://schemas.openxmlformats.org/officeDocument/2006/relationships/image" Target="../media/image213.jpeg"/><Relationship Id="rId3" Type="http://schemas.openxmlformats.org/officeDocument/2006/relationships/image" Target="../media/image208.jpeg"/><Relationship Id="rId7" Type="http://schemas.openxmlformats.org/officeDocument/2006/relationships/image" Target="../media/image212.jpeg"/><Relationship Id="rId2" Type="http://schemas.openxmlformats.org/officeDocument/2006/relationships/image" Target="../media/image207.jpeg"/><Relationship Id="rId1" Type="http://schemas.openxmlformats.org/officeDocument/2006/relationships/slideLayout" Target="../slideLayouts/slideLayout405.xml"/><Relationship Id="rId6" Type="http://schemas.openxmlformats.org/officeDocument/2006/relationships/image" Target="../media/image211.jpeg"/><Relationship Id="rId5" Type="http://schemas.openxmlformats.org/officeDocument/2006/relationships/image" Target="../media/image210.jpeg"/><Relationship Id="rId4" Type="http://schemas.openxmlformats.org/officeDocument/2006/relationships/image" Target="../media/image209.jpeg"/></Relationships>
</file>

<file path=ppt/slides/_rels/slide108.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image" Target="../media/image36.jpeg"/><Relationship Id="rId1" Type="http://schemas.openxmlformats.org/officeDocument/2006/relationships/slideLayout" Target="../slideLayouts/slideLayout19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5.xml"/></Relationships>
</file>

<file path=ppt/slides/_rels/slide1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0.xml"/><Relationship Id="rId1" Type="http://schemas.openxmlformats.org/officeDocument/2006/relationships/slideLayout" Target="../slideLayouts/slideLayout5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xml"/><Relationship Id="rId1" Type="http://schemas.openxmlformats.org/officeDocument/2006/relationships/slideLayout" Target="../slideLayouts/slideLayout24.xml"/><Relationship Id="rId4" Type="http://schemas.openxmlformats.org/officeDocument/2006/relationships/image" Target="../media/image38.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5.xml"/></Relationships>
</file>

<file path=ppt/slides/_rels/slide2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13.xml"/><Relationship Id="rId1" Type="http://schemas.openxmlformats.org/officeDocument/2006/relationships/slideLayout" Target="../slideLayouts/slideLayout171.xml"/><Relationship Id="rId5" Type="http://schemas.openxmlformats.org/officeDocument/2006/relationships/image" Target="../media/image51.jpg"/><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55.xml"/><Relationship Id="rId4" Type="http://schemas.openxmlformats.org/officeDocument/2006/relationships/image" Target="../media/image41.jpeg"/></Relationships>
</file>

<file path=ppt/slides/_rels/slide3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14.xml"/><Relationship Id="rId1" Type="http://schemas.openxmlformats.org/officeDocument/2006/relationships/slideLayout" Target="../slideLayouts/slideLayout169.xml"/><Relationship Id="rId6" Type="http://schemas.openxmlformats.org/officeDocument/2006/relationships/image" Target="../media/image50.png"/><Relationship Id="rId5" Type="http://schemas.openxmlformats.org/officeDocument/2006/relationships/image" Target="../media/image54.png"/><Relationship Id="rId4" Type="http://schemas.openxmlformats.org/officeDocument/2006/relationships/image" Target="../media/image53.jpg"/></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5.xml"/><Relationship Id="rId1" Type="http://schemas.openxmlformats.org/officeDocument/2006/relationships/slideLayout" Target="../slideLayouts/slideLayout169.xml"/><Relationship Id="rId6" Type="http://schemas.openxmlformats.org/officeDocument/2006/relationships/image" Target="../media/image50.png"/><Relationship Id="rId5" Type="http://schemas.openxmlformats.org/officeDocument/2006/relationships/image" Target="../media/image57.jpeg"/><Relationship Id="rId4" Type="http://schemas.openxmlformats.org/officeDocument/2006/relationships/image" Target="../media/image56.png"/></Relationships>
</file>

<file path=ppt/slides/_rels/slide3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6.xml"/><Relationship Id="rId1" Type="http://schemas.openxmlformats.org/officeDocument/2006/relationships/slideLayout" Target="../slideLayouts/slideLayout167.xml"/><Relationship Id="rId6" Type="http://schemas.openxmlformats.org/officeDocument/2006/relationships/image" Target="../media/image59.png"/><Relationship Id="rId5" Type="http://schemas.openxmlformats.org/officeDocument/2006/relationships/hyperlink" Target="https://ipac.ecosphere.fws.gov/" TargetMode="External"/><Relationship Id="rId4" Type="http://schemas.openxmlformats.org/officeDocument/2006/relationships/image" Target="../media/image50.png"/></Relationships>
</file>

<file path=ppt/slides/_rels/slide3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7.xml"/><Relationship Id="rId1" Type="http://schemas.openxmlformats.org/officeDocument/2006/relationships/slideLayout" Target="../slideLayouts/slideLayout167.xml"/><Relationship Id="rId6" Type="http://schemas.openxmlformats.org/officeDocument/2006/relationships/image" Target="../media/image50.png"/><Relationship Id="rId5" Type="http://schemas.openxmlformats.org/officeDocument/2006/relationships/image" Target="../media/image62.jpeg"/><Relationship Id="rId4" Type="http://schemas.openxmlformats.org/officeDocument/2006/relationships/image" Target="../media/image61.jpeg"/></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167.xml"/><Relationship Id="rId5" Type="http://schemas.openxmlformats.org/officeDocument/2006/relationships/image" Target="../media/image64.jpg"/><Relationship Id="rId4" Type="http://schemas.openxmlformats.org/officeDocument/2006/relationships/image" Target="../media/image63.jpg"/></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9.xml"/><Relationship Id="rId1" Type="http://schemas.openxmlformats.org/officeDocument/2006/relationships/slideLayout" Target="../slideLayouts/slideLayout167.xml"/></Relationships>
</file>

<file path=ppt/slides/_rels/slide36.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20.xml"/><Relationship Id="rId1" Type="http://schemas.openxmlformats.org/officeDocument/2006/relationships/slideLayout" Target="../slideLayouts/slideLayout167.xml"/><Relationship Id="rId5" Type="http://schemas.openxmlformats.org/officeDocument/2006/relationships/image" Target="../media/image66.jpg"/><Relationship Id="rId4" Type="http://schemas.openxmlformats.org/officeDocument/2006/relationships/image" Target="../media/image50.png"/></Relationships>
</file>

<file path=ppt/slides/_rels/slide37.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7.png"/><Relationship Id="rId7" Type="http://schemas.openxmlformats.org/officeDocument/2006/relationships/hyperlink" Target="https://www.fws.gov/program/migratory-birds" TargetMode="External"/><Relationship Id="rId2" Type="http://schemas.openxmlformats.org/officeDocument/2006/relationships/notesSlide" Target="../notesSlides/notesSlide21.xml"/><Relationship Id="rId1" Type="http://schemas.openxmlformats.org/officeDocument/2006/relationships/slideLayout" Target="../slideLayouts/slideLayout167.xml"/><Relationship Id="rId6" Type="http://schemas.openxmlformats.org/officeDocument/2006/relationships/image" Target="../media/image69.jpg"/><Relationship Id="rId5" Type="http://schemas.openxmlformats.org/officeDocument/2006/relationships/image" Target="../media/image68.jpg"/><Relationship Id="rId4" Type="http://schemas.openxmlformats.org/officeDocument/2006/relationships/image" Target="../media/image50.png"/><Relationship Id="rId9" Type="http://schemas.openxmlformats.org/officeDocument/2006/relationships/image" Target="../media/image71.jpg"/></Relationships>
</file>

<file path=ppt/slides/_rels/slide38.xml.rels><?xml version="1.0" encoding="UTF-8" standalone="yes"?>
<Relationships xmlns="http://schemas.openxmlformats.org/package/2006/relationships"><Relationship Id="rId3" Type="http://schemas.openxmlformats.org/officeDocument/2006/relationships/hyperlink" Target="https://www.fws.gov/initiative/pollinators/save-monarch" TargetMode="External"/><Relationship Id="rId2" Type="http://schemas.openxmlformats.org/officeDocument/2006/relationships/notesSlide" Target="../notesSlides/notesSlide22.xml"/><Relationship Id="rId1" Type="http://schemas.openxmlformats.org/officeDocument/2006/relationships/slideLayout" Target="../slideLayouts/slideLayout167.xml"/><Relationship Id="rId5" Type="http://schemas.openxmlformats.org/officeDocument/2006/relationships/image" Target="../media/image72.jpg"/><Relationship Id="rId4" Type="http://schemas.openxmlformats.org/officeDocument/2006/relationships/image" Target="../media/image50.png"/></Relationships>
</file>

<file path=ppt/slides/_rels/slide3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167.xml"/><Relationship Id="rId5" Type="http://schemas.openxmlformats.org/officeDocument/2006/relationships/hyperlink" Target="https://www.fws.gov/library/collections/endangered-species" TargetMode="External"/><Relationship Id="rId4" Type="http://schemas.openxmlformats.org/officeDocument/2006/relationships/hyperlink" Target="https://www.fws.gov/service/esa-section-7-consultatio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xml"/><Relationship Id="rId1" Type="http://schemas.openxmlformats.org/officeDocument/2006/relationships/slideLayout" Target="../slideLayouts/slideLayout55.xml"/><Relationship Id="rId4" Type="http://schemas.openxmlformats.org/officeDocument/2006/relationships/image" Target="../media/image43.svg"/></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4.xml"/><Relationship Id="rId1" Type="http://schemas.openxmlformats.org/officeDocument/2006/relationships/slideLayout" Target="../slideLayouts/slideLayout171.xml"/></Relationships>
</file>

<file path=ppt/slides/_rels/slide4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slideLayout" Target="../slideLayouts/slideLayout183.xml"/></Relationships>
</file>

<file path=ppt/slides/_rels/slide42.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oleObject" Target="../embeddings/oleObject1.bin"/><Relationship Id="rId1" Type="http://schemas.openxmlformats.org/officeDocument/2006/relationships/slideLayout" Target="../slideLayouts/slideLayout189.xml"/></Relationships>
</file>

<file path=ppt/slides/_rels/slide4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jpeg"/><Relationship Id="rId1" Type="http://schemas.openxmlformats.org/officeDocument/2006/relationships/slideLayout" Target="../slideLayouts/slideLayout178.xml"/></Relationships>
</file>

<file path=ppt/slides/_rels/slide4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180.xml"/></Relationships>
</file>

<file path=ppt/slides/_rels/slide4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89.xml"/><Relationship Id="rId4" Type="http://schemas.openxmlformats.org/officeDocument/2006/relationships/image" Target="../media/image8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47.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90.xml"/></Relationships>
</file>

<file path=ppt/slides/_rels/slide4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5.xml"/><Relationship Id="rId1" Type="http://schemas.openxmlformats.org/officeDocument/2006/relationships/slideLayout" Target="../slideLayouts/slideLayout189.xml"/></Relationships>
</file>

<file path=ppt/slides/_rels/slide49.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89.jpeg"/><Relationship Id="rId2" Type="http://schemas.openxmlformats.org/officeDocument/2006/relationships/notesSlide" Target="../notesSlides/notesSlide26.xml"/><Relationship Id="rId1" Type="http://schemas.openxmlformats.org/officeDocument/2006/relationships/slideLayout" Target="../slideLayouts/slideLayout189.xml"/><Relationship Id="rId6" Type="http://schemas.openxmlformats.org/officeDocument/2006/relationships/image" Target="../media/image88.jpeg"/><Relationship Id="rId5" Type="http://schemas.openxmlformats.org/officeDocument/2006/relationships/image" Target="../media/image87.png"/><Relationship Id="rId4" Type="http://schemas.openxmlformats.org/officeDocument/2006/relationships/image" Target="../media/image8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5.xml"/></Relationships>
</file>

<file path=ppt/slides/_rels/slide50.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90.xml"/></Relationships>
</file>

<file path=ppt/slides/_rels/slide5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189.xml"/></Relationships>
</file>

<file path=ppt/slides/_rels/slide52.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89.xml"/></Relationships>
</file>

<file path=ppt/slides/_rels/slide53.xml.rels><?xml version="1.0" encoding="UTF-8" standalone="yes"?>
<Relationships xmlns="http://schemas.openxmlformats.org/package/2006/relationships"><Relationship Id="rId8" Type="http://schemas.openxmlformats.org/officeDocument/2006/relationships/image" Target="../media/image99.jpeg"/><Relationship Id="rId13" Type="http://schemas.openxmlformats.org/officeDocument/2006/relationships/image" Target="../media/image104.jpeg"/><Relationship Id="rId3" Type="http://schemas.openxmlformats.org/officeDocument/2006/relationships/image" Target="../media/image95.jpeg"/><Relationship Id="rId7" Type="http://schemas.openxmlformats.org/officeDocument/2006/relationships/image" Target="../media/image98.jpeg"/><Relationship Id="rId12" Type="http://schemas.openxmlformats.org/officeDocument/2006/relationships/image" Target="../media/image103.jpeg"/><Relationship Id="rId2" Type="http://schemas.openxmlformats.org/officeDocument/2006/relationships/image" Target="../media/image94.jpeg"/><Relationship Id="rId1" Type="http://schemas.openxmlformats.org/officeDocument/2006/relationships/slideLayout" Target="../slideLayouts/slideLayout191.xml"/><Relationship Id="rId6" Type="http://schemas.openxmlformats.org/officeDocument/2006/relationships/hyperlink" Target="http://www.tucsoncitizen.com/photos/2008/12/02/l104015-100.jpg" TargetMode="External"/><Relationship Id="rId11" Type="http://schemas.openxmlformats.org/officeDocument/2006/relationships/image" Target="../media/image102.png"/><Relationship Id="rId5" Type="http://schemas.openxmlformats.org/officeDocument/2006/relationships/image" Target="../media/image97.jpeg"/><Relationship Id="rId10" Type="http://schemas.openxmlformats.org/officeDocument/2006/relationships/image" Target="../media/image101.jpeg"/><Relationship Id="rId4" Type="http://schemas.openxmlformats.org/officeDocument/2006/relationships/image" Target="../media/image96.jpeg"/><Relationship Id="rId9" Type="http://schemas.openxmlformats.org/officeDocument/2006/relationships/image" Target="../media/image100.jpeg"/><Relationship Id="rId14" Type="http://schemas.openxmlformats.org/officeDocument/2006/relationships/image" Target="../media/image105.jpeg"/></Relationships>
</file>

<file path=ppt/slides/_rels/slide54.xml.rels><?xml version="1.0" encoding="UTF-8" standalone="yes"?>
<Relationships xmlns="http://schemas.openxmlformats.org/package/2006/relationships"><Relationship Id="rId3" Type="http://schemas.openxmlformats.org/officeDocument/2006/relationships/image" Target="../media/image106.emf"/><Relationship Id="rId2" Type="http://schemas.openxmlformats.org/officeDocument/2006/relationships/oleObject" Target="../embeddings/oleObject2.bin"/><Relationship Id="rId1" Type="http://schemas.openxmlformats.org/officeDocument/2006/relationships/slideLayout" Target="../slideLayouts/slideLayout191.xml"/><Relationship Id="rId4" Type="http://schemas.openxmlformats.org/officeDocument/2006/relationships/image" Target="../media/image107.jpeg"/></Relationships>
</file>

<file path=ppt/slides/_rels/slide55.xml.rels><?xml version="1.0" encoding="UTF-8" standalone="yes"?>
<Relationships xmlns="http://schemas.openxmlformats.org/package/2006/relationships"><Relationship Id="rId3" Type="http://schemas.openxmlformats.org/officeDocument/2006/relationships/image" Target="../media/image109.jpeg"/><Relationship Id="rId7" Type="http://schemas.openxmlformats.org/officeDocument/2006/relationships/image" Target="../media/image113.jpeg"/><Relationship Id="rId2" Type="http://schemas.openxmlformats.org/officeDocument/2006/relationships/image" Target="../media/image108.jpeg"/><Relationship Id="rId1" Type="http://schemas.openxmlformats.org/officeDocument/2006/relationships/slideLayout" Target="../slideLayouts/slideLayout178.xml"/><Relationship Id="rId6" Type="http://schemas.openxmlformats.org/officeDocument/2006/relationships/image" Target="../media/image112.jpeg"/><Relationship Id="rId5" Type="http://schemas.openxmlformats.org/officeDocument/2006/relationships/image" Target="../media/image111.jpeg"/><Relationship Id="rId4" Type="http://schemas.openxmlformats.org/officeDocument/2006/relationships/image" Target="../media/image110.jpeg"/></Relationships>
</file>

<file path=ppt/slides/_rels/slide56.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jpeg"/><Relationship Id="rId1" Type="http://schemas.openxmlformats.org/officeDocument/2006/relationships/slideLayout" Target="../slideLayouts/slideLayout178.xml"/><Relationship Id="rId4" Type="http://schemas.openxmlformats.org/officeDocument/2006/relationships/image" Target="../media/image116.jpeg"/></Relationships>
</file>

<file path=ppt/slides/_rels/slide57.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jpeg"/><Relationship Id="rId1" Type="http://schemas.openxmlformats.org/officeDocument/2006/relationships/slideLayout" Target="../slideLayouts/slideLayout190.xml"/><Relationship Id="rId4" Type="http://schemas.openxmlformats.org/officeDocument/2006/relationships/image" Target="../media/image119.jpeg"/></Relationships>
</file>

<file path=ppt/slides/_rels/slide58.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slideLayout" Target="../slideLayouts/slideLayout189.xml"/><Relationship Id="rId4" Type="http://schemas.openxmlformats.org/officeDocument/2006/relationships/image" Target="../media/image122.jpeg"/></Relationships>
</file>

<file path=ppt/slides/_rels/slide59.xml.rels><?xml version="1.0" encoding="UTF-8" standalone="yes"?>
<Relationships xmlns="http://schemas.openxmlformats.org/package/2006/relationships"><Relationship Id="rId3" Type="http://schemas.openxmlformats.org/officeDocument/2006/relationships/image" Target="../media/image123.emf"/><Relationship Id="rId7" Type="http://schemas.openxmlformats.org/officeDocument/2006/relationships/image" Target="../media/image125.emf"/><Relationship Id="rId2" Type="http://schemas.openxmlformats.org/officeDocument/2006/relationships/oleObject" Target="../embeddings/oleObject3.bin"/><Relationship Id="rId1" Type="http://schemas.openxmlformats.org/officeDocument/2006/relationships/slideLayout" Target="../slideLayouts/slideLayout190.xml"/><Relationship Id="rId6" Type="http://schemas.openxmlformats.org/officeDocument/2006/relationships/oleObject" Target="../embeddings/oleObject5.bin"/><Relationship Id="rId5" Type="http://schemas.openxmlformats.org/officeDocument/2006/relationships/image" Target="../media/image124.emf"/><Relationship Id="rId4" Type="http://schemas.openxmlformats.org/officeDocument/2006/relationships/oleObject" Target="../embeddings/oleObject4.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5.xml"/></Relationships>
</file>

<file path=ppt/slides/_rels/slide60.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182.xml"/></Relationships>
</file>

<file path=ppt/slides/_rels/slide61.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27.xml"/><Relationship Id="rId1" Type="http://schemas.openxmlformats.org/officeDocument/2006/relationships/slideLayout" Target="../slideLayouts/slideLayout190.xml"/></Relationships>
</file>

<file path=ppt/slides/_rels/slide62.xml.rels><?xml version="1.0" encoding="UTF-8" standalone="yes"?>
<Relationships xmlns="http://schemas.openxmlformats.org/package/2006/relationships"><Relationship Id="rId3" Type="http://schemas.openxmlformats.org/officeDocument/2006/relationships/image" Target="../media/image128.jpeg"/><Relationship Id="rId7" Type="http://schemas.openxmlformats.org/officeDocument/2006/relationships/image" Target="../media/image130.gif"/><Relationship Id="rId2" Type="http://schemas.openxmlformats.org/officeDocument/2006/relationships/notesSlide" Target="../notesSlides/notesSlide28.xml"/><Relationship Id="rId1" Type="http://schemas.openxmlformats.org/officeDocument/2006/relationships/slideLayout" Target="../slideLayouts/slideLayout189.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129.jpeg"/></Relationships>
</file>

<file path=ppt/slides/_rels/slide63.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image" Target="../media/image131.png"/><Relationship Id="rId1" Type="http://schemas.openxmlformats.org/officeDocument/2006/relationships/slideLayout" Target="../slideLayouts/slideLayout190.xml"/></Relationships>
</file>

<file path=ppt/slides/_rels/slide64.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9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66.xml.rels><?xml version="1.0" encoding="UTF-8" standalone="yes"?>
<Relationships xmlns="http://schemas.openxmlformats.org/package/2006/relationships"><Relationship Id="rId8" Type="http://schemas.openxmlformats.org/officeDocument/2006/relationships/image" Target="../media/image137.emf"/><Relationship Id="rId3" Type="http://schemas.openxmlformats.org/officeDocument/2006/relationships/image" Target="../media/image134.jpeg"/><Relationship Id="rId7" Type="http://schemas.openxmlformats.org/officeDocument/2006/relationships/oleObject" Target="../embeddings/oleObject6.bin"/><Relationship Id="rId2" Type="http://schemas.openxmlformats.org/officeDocument/2006/relationships/notesSlide" Target="../notesSlides/notesSlide29.xml"/><Relationship Id="rId1" Type="http://schemas.openxmlformats.org/officeDocument/2006/relationships/slideLayout" Target="../slideLayouts/slideLayout180.xml"/><Relationship Id="rId6" Type="http://schemas.openxmlformats.org/officeDocument/2006/relationships/image" Target="../media/image136.png"/><Relationship Id="rId5" Type="http://schemas.openxmlformats.org/officeDocument/2006/relationships/hyperlink" Target="mailto:tricia.Balluff@phoenix.gov" TargetMode="External"/><Relationship Id="rId4" Type="http://schemas.openxmlformats.org/officeDocument/2006/relationships/image" Target="../media/image135.jpeg"/></Relationships>
</file>

<file path=ppt/slides/_rels/slide67.xml.rels><?xml version="1.0" encoding="UTF-8" standalone="yes"?>
<Relationships xmlns="http://schemas.openxmlformats.org/package/2006/relationships"><Relationship Id="rId2" Type="http://schemas.openxmlformats.org/officeDocument/2006/relationships/image" Target="../media/image138.jpg"/><Relationship Id="rId1" Type="http://schemas.openxmlformats.org/officeDocument/2006/relationships/slideLayout" Target="../slideLayouts/slideLayout19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95.xml"/></Relationships>
</file>

<file path=ppt/slides/_rels/slide69.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203.xml"/></Relationships>
</file>

<file path=ppt/slides/_rels/slide7.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56.xml"/></Relationships>
</file>

<file path=ppt/slides/_rels/slide70.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203.xml"/><Relationship Id="rId4" Type="http://schemas.openxmlformats.org/officeDocument/2006/relationships/image" Target="../media/image142.png"/></Relationships>
</file>

<file path=ppt/slides/_rels/slide71.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203.xml"/></Relationships>
</file>

<file path=ppt/slides/_rels/slide72.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203.xml"/></Relationships>
</file>

<file path=ppt/slides/_rels/slide73.xml.rels><?xml version="1.0" encoding="UTF-8" standalone="yes"?>
<Relationships xmlns="http://schemas.openxmlformats.org/package/2006/relationships"><Relationship Id="rId3" Type="http://schemas.openxmlformats.org/officeDocument/2006/relationships/hyperlink" Target="mailto:sherrill.laurie@azdeq.gov" TargetMode="External"/><Relationship Id="rId2" Type="http://schemas.openxmlformats.org/officeDocument/2006/relationships/image" Target="../media/image145.jpeg"/><Relationship Id="rId1" Type="http://schemas.openxmlformats.org/officeDocument/2006/relationships/slideLayout" Target="../slideLayouts/slideLayout197.xml"/><Relationship Id="rId4" Type="http://schemas.openxmlformats.org/officeDocument/2006/relationships/hyperlink" Target="mailto:azpdes@azdeq.gov" TargetMode="Externa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63.xml"/><Relationship Id="rId1" Type="http://schemas.openxmlformats.org/officeDocument/2006/relationships/tags" Target="../tags/tag1.xml"/><Relationship Id="rId4" Type="http://schemas.openxmlformats.org/officeDocument/2006/relationships/image" Target="../media/image146.jpeg"/></Relationships>
</file>

<file path=ppt/slides/_rels/slide75.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31.xml"/><Relationship Id="rId1" Type="http://schemas.openxmlformats.org/officeDocument/2006/relationships/slideLayout" Target="../slideLayouts/slideLayout245.xml"/><Relationship Id="rId4" Type="http://schemas.openxmlformats.org/officeDocument/2006/relationships/image" Target="../media/image148.jpeg"/></Relationships>
</file>

<file path=ppt/slides/_rels/slide76.xml.rels><?xml version="1.0" encoding="UTF-8" standalone="yes"?>
<Relationships xmlns="http://schemas.openxmlformats.org/package/2006/relationships"><Relationship Id="rId3" Type="http://schemas.openxmlformats.org/officeDocument/2006/relationships/image" Target="../media/image150.png"/><Relationship Id="rId7" Type="http://schemas.openxmlformats.org/officeDocument/2006/relationships/image" Target="../media/image154.png"/><Relationship Id="rId2" Type="http://schemas.openxmlformats.org/officeDocument/2006/relationships/notesSlide" Target="../notesSlides/notesSlide32.xml"/><Relationship Id="rId1" Type="http://schemas.openxmlformats.org/officeDocument/2006/relationships/slideLayout" Target="../slideLayouts/slideLayout246.xml"/><Relationship Id="rId6" Type="http://schemas.openxmlformats.org/officeDocument/2006/relationships/image" Target="../media/image153.png"/><Relationship Id="rId5" Type="http://schemas.openxmlformats.org/officeDocument/2006/relationships/image" Target="../media/image152.png"/><Relationship Id="rId4" Type="http://schemas.openxmlformats.org/officeDocument/2006/relationships/image" Target="../media/image151.png"/></Relationships>
</file>

<file path=ppt/slides/_rels/slide77.xml.rels><?xml version="1.0" encoding="UTF-8" standalone="yes"?>
<Relationships xmlns="http://schemas.openxmlformats.org/package/2006/relationships"><Relationship Id="rId8" Type="http://schemas.openxmlformats.org/officeDocument/2006/relationships/image" Target="../media/image159.jpeg"/><Relationship Id="rId3" Type="http://schemas.openxmlformats.org/officeDocument/2006/relationships/notesSlide" Target="../notesSlides/notesSlide33.xml"/><Relationship Id="rId7" Type="http://schemas.openxmlformats.org/officeDocument/2006/relationships/image" Target="../media/image158.png"/><Relationship Id="rId2" Type="http://schemas.openxmlformats.org/officeDocument/2006/relationships/slideLayout" Target="../slideLayouts/slideLayout322.xml"/><Relationship Id="rId1" Type="http://schemas.openxmlformats.org/officeDocument/2006/relationships/tags" Target="../tags/tag2.xml"/><Relationship Id="rId6" Type="http://schemas.openxmlformats.org/officeDocument/2006/relationships/image" Target="../media/image157.jpeg"/><Relationship Id="rId5" Type="http://schemas.openxmlformats.org/officeDocument/2006/relationships/image" Target="../media/image156.jpeg"/><Relationship Id="rId4" Type="http://schemas.openxmlformats.org/officeDocument/2006/relationships/image" Target="../media/image155.jpeg"/></Relationships>
</file>

<file path=ppt/slides/_rels/slide78.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34.xml"/><Relationship Id="rId1" Type="http://schemas.openxmlformats.org/officeDocument/2006/relationships/slideLayout" Target="../slideLayouts/slideLayout254.xml"/><Relationship Id="rId6" Type="http://schemas.openxmlformats.org/officeDocument/2006/relationships/image" Target="../media/image163.png"/><Relationship Id="rId5" Type="http://schemas.openxmlformats.org/officeDocument/2006/relationships/image" Target="../media/image162.png"/><Relationship Id="rId4" Type="http://schemas.openxmlformats.org/officeDocument/2006/relationships/image" Target="../media/image161.png"/></Relationships>
</file>

<file path=ppt/slides/_rels/slide79.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35.xml"/><Relationship Id="rId1" Type="http://schemas.openxmlformats.org/officeDocument/2006/relationships/slideLayout" Target="../slideLayouts/slideLayout215.xml"/><Relationship Id="rId4" Type="http://schemas.openxmlformats.org/officeDocument/2006/relationships/image" Target="../media/image165.png"/></Relationships>
</file>

<file path=ppt/slides/_rels/slide8.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56.xml"/></Relationships>
</file>

<file path=ppt/slides/_rels/slide80.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notesSlide" Target="../notesSlides/notesSlide36.xml"/><Relationship Id="rId1" Type="http://schemas.openxmlformats.org/officeDocument/2006/relationships/slideLayout" Target="../slideLayouts/slideLayout261.xml"/></Relationships>
</file>

<file path=ppt/slides/_rels/slide81.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notesSlide" Target="../notesSlides/notesSlide37.xml"/><Relationship Id="rId1" Type="http://schemas.openxmlformats.org/officeDocument/2006/relationships/slideLayout" Target="../slideLayouts/slideLayout322.xml"/><Relationship Id="rId4" Type="http://schemas.openxmlformats.org/officeDocument/2006/relationships/image" Target="../media/image168.png"/></Relationships>
</file>

<file path=ppt/slides/_rels/slide82.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notesSlide" Target="../notesSlides/notesSlide38.xml"/><Relationship Id="rId1" Type="http://schemas.openxmlformats.org/officeDocument/2006/relationships/slideLayout" Target="../slideLayouts/slideLayout254.xml"/><Relationship Id="rId4" Type="http://schemas.openxmlformats.org/officeDocument/2006/relationships/image" Target="../media/image170.jpeg"/></Relationships>
</file>

<file path=ppt/slides/_rels/slide83.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notesSlide" Target="../notesSlides/notesSlide39.xml"/><Relationship Id="rId1" Type="http://schemas.openxmlformats.org/officeDocument/2006/relationships/slideLayout" Target="../slideLayouts/slideLayout230.xml"/><Relationship Id="rId6" Type="http://schemas.openxmlformats.org/officeDocument/2006/relationships/image" Target="../media/image174.jpeg"/><Relationship Id="rId5" Type="http://schemas.openxmlformats.org/officeDocument/2006/relationships/image" Target="../media/image173.jpeg"/><Relationship Id="rId4" Type="http://schemas.openxmlformats.org/officeDocument/2006/relationships/image" Target="../media/image172.jpeg"/></Relationships>
</file>

<file path=ppt/slides/_rels/slide84.xml.rels><?xml version="1.0" encoding="UTF-8" standalone="yes"?>
<Relationships xmlns="http://schemas.openxmlformats.org/package/2006/relationships"><Relationship Id="rId3" Type="http://schemas.openxmlformats.org/officeDocument/2006/relationships/image" Target="../media/image175.emf"/><Relationship Id="rId2" Type="http://schemas.openxmlformats.org/officeDocument/2006/relationships/notesSlide" Target="../notesSlides/notesSlide40.xml"/><Relationship Id="rId1" Type="http://schemas.openxmlformats.org/officeDocument/2006/relationships/slideLayout" Target="../slideLayouts/slideLayout332.xml"/></Relationships>
</file>

<file path=ppt/slides/_rels/slide85.xml.rels><?xml version="1.0" encoding="UTF-8" standalone="yes"?>
<Relationships xmlns="http://schemas.openxmlformats.org/package/2006/relationships"><Relationship Id="rId3" Type="http://schemas.openxmlformats.org/officeDocument/2006/relationships/hyperlink" Target="mailto:helana.ruter@phoenix.gov" TargetMode="External"/><Relationship Id="rId2" Type="http://schemas.openxmlformats.org/officeDocument/2006/relationships/image" Target="../media/image176.jpeg"/><Relationship Id="rId1" Type="http://schemas.openxmlformats.org/officeDocument/2006/relationships/slideLayout" Target="../slideLayouts/slideLayout386.xml"/></Relationships>
</file>

<file path=ppt/slides/_rels/slide86.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41.xml"/><Relationship Id="rId1" Type="http://schemas.openxmlformats.org/officeDocument/2006/relationships/slideLayout" Target="../slideLayouts/slideLayout404.xml"/><Relationship Id="rId5" Type="http://schemas.openxmlformats.org/officeDocument/2006/relationships/image" Target="../media/image179.png"/><Relationship Id="rId4" Type="http://schemas.openxmlformats.org/officeDocument/2006/relationships/image" Target="../media/image178.png"/></Relationships>
</file>

<file path=ppt/slides/_rels/slide87.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42.xml"/><Relationship Id="rId1" Type="http://schemas.openxmlformats.org/officeDocument/2006/relationships/slideLayout" Target="../slideLayouts/slideLayout404.xml"/><Relationship Id="rId4" Type="http://schemas.openxmlformats.org/officeDocument/2006/relationships/hyperlink" Target="https://www.phoenix.gov/newsroom/sedav-vaaki-museum/2705" TargetMode="External"/></Relationships>
</file>

<file path=ppt/slides/_rels/slide88.xml.rels><?xml version="1.0" encoding="UTF-8" standalone="yes"?>
<Relationships xmlns="http://schemas.openxmlformats.org/package/2006/relationships"><Relationship Id="rId3" Type="http://schemas.openxmlformats.org/officeDocument/2006/relationships/hyperlink" Target="mailto:svmcollections@phoenix.gov" TargetMode="External"/><Relationship Id="rId2" Type="http://schemas.openxmlformats.org/officeDocument/2006/relationships/notesSlide" Target="../notesSlides/notesSlide43.xml"/><Relationship Id="rId1" Type="http://schemas.openxmlformats.org/officeDocument/2006/relationships/slideLayout" Target="../slideLayouts/slideLayout405.xml"/><Relationship Id="rId4" Type="http://schemas.openxmlformats.org/officeDocument/2006/relationships/image" Target="../media/image180.jpe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05.xml"/></Relationships>
</file>

<file path=ppt/slides/_rels/slide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xml"/><Relationship Id="rId1" Type="http://schemas.openxmlformats.org/officeDocument/2006/relationships/slideLayout" Target="../slideLayouts/slideLayout55.xml"/><Relationship Id="rId4" Type="http://schemas.openxmlformats.org/officeDocument/2006/relationships/image" Target="../media/image46.jpe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05.xml"/></Relationships>
</file>

<file path=ppt/slides/_rels/slide91.xml.rels><?xml version="1.0" encoding="UTF-8" standalone="yes"?>
<Relationships xmlns="http://schemas.openxmlformats.org/package/2006/relationships"><Relationship Id="rId3" Type="http://schemas.openxmlformats.org/officeDocument/2006/relationships/image" Target="../media/image181.jpeg"/><Relationship Id="rId2" Type="http://schemas.openxmlformats.org/officeDocument/2006/relationships/notesSlide" Target="../notesSlides/notesSlide46.xml"/><Relationship Id="rId1" Type="http://schemas.openxmlformats.org/officeDocument/2006/relationships/slideLayout" Target="../slideLayouts/slideLayout405.xml"/></Relationships>
</file>

<file path=ppt/slides/_rels/slide92.xml.rels><?xml version="1.0" encoding="UTF-8" standalone="yes"?>
<Relationships xmlns="http://schemas.openxmlformats.org/package/2006/relationships"><Relationship Id="rId3" Type="http://schemas.openxmlformats.org/officeDocument/2006/relationships/image" Target="../media/image182.jpeg"/><Relationship Id="rId2" Type="http://schemas.openxmlformats.org/officeDocument/2006/relationships/notesSlide" Target="../notesSlides/notesSlide47.xml"/><Relationship Id="rId1" Type="http://schemas.openxmlformats.org/officeDocument/2006/relationships/slideLayout" Target="../slideLayouts/slideLayout405.xml"/><Relationship Id="rId4" Type="http://schemas.openxmlformats.org/officeDocument/2006/relationships/hyperlink" Target="https://www.phoenix.gov/parkssite/Documents/PKS_Pueblo_Grande_Museum/COP%20General%20HPTP_08-13-24.pdf" TargetMode="External"/></Relationships>
</file>

<file path=ppt/slides/_rels/slide93.xml.rels><?xml version="1.0" encoding="UTF-8" standalone="yes"?>
<Relationships xmlns="http://schemas.openxmlformats.org/package/2006/relationships"><Relationship Id="rId3" Type="http://schemas.openxmlformats.org/officeDocument/2006/relationships/image" Target="../media/image182.jpeg"/><Relationship Id="rId2" Type="http://schemas.openxmlformats.org/officeDocument/2006/relationships/notesSlide" Target="../notesSlides/notesSlide48.xml"/><Relationship Id="rId1" Type="http://schemas.openxmlformats.org/officeDocument/2006/relationships/slideLayout" Target="../slideLayouts/slideLayout405.xml"/><Relationship Id="rId4" Type="http://schemas.openxmlformats.org/officeDocument/2006/relationships/hyperlink" Target="https://www.phoenix.gov/parkssite/Documents/PKS_Pueblo_Grande_Museum/COP%20General%20HPTP_08-13-24.pdf" TargetMode="External"/></Relationships>
</file>

<file path=ppt/slides/_rels/slide94.xml.rels><?xml version="1.0" encoding="UTF-8" standalone="yes"?>
<Relationships xmlns="http://schemas.openxmlformats.org/package/2006/relationships"><Relationship Id="rId3" Type="http://schemas.openxmlformats.org/officeDocument/2006/relationships/hyperlink" Target="http://www.statemuseum.arizona.edu/crm/document/respectful-terminology" TargetMode="External"/><Relationship Id="rId2" Type="http://schemas.openxmlformats.org/officeDocument/2006/relationships/image" Target="../media/image183.png"/><Relationship Id="rId1" Type="http://schemas.openxmlformats.org/officeDocument/2006/relationships/slideLayout" Target="../slideLayouts/slideLayout405.xml"/></Relationships>
</file>

<file path=ppt/slides/_rels/slide95.xml.rels><?xml version="1.0" encoding="UTF-8" standalone="yes"?>
<Relationships xmlns="http://schemas.openxmlformats.org/package/2006/relationships"><Relationship Id="rId3" Type="http://schemas.openxmlformats.org/officeDocument/2006/relationships/image" Target="../media/image184.jpg"/><Relationship Id="rId2" Type="http://schemas.openxmlformats.org/officeDocument/2006/relationships/notesSlide" Target="../notesSlides/notesSlide49.xml"/><Relationship Id="rId1" Type="http://schemas.openxmlformats.org/officeDocument/2006/relationships/slideLayout" Target="../slideLayouts/slideLayout405.xml"/><Relationship Id="rId4" Type="http://schemas.openxmlformats.org/officeDocument/2006/relationships/image" Target="../media/image185.jpg"/></Relationships>
</file>

<file path=ppt/slides/_rels/slide96.xml.rels><?xml version="1.0" encoding="UTF-8" standalone="yes"?>
<Relationships xmlns="http://schemas.openxmlformats.org/package/2006/relationships"><Relationship Id="rId3" Type="http://schemas.openxmlformats.org/officeDocument/2006/relationships/image" Target="../media/image186.jpg"/><Relationship Id="rId2" Type="http://schemas.openxmlformats.org/officeDocument/2006/relationships/notesSlide" Target="../notesSlides/notesSlide50.xml"/><Relationship Id="rId1" Type="http://schemas.openxmlformats.org/officeDocument/2006/relationships/slideLayout" Target="../slideLayouts/slideLayout405.xml"/><Relationship Id="rId4" Type="http://schemas.openxmlformats.org/officeDocument/2006/relationships/image" Target="../media/image187.jpg"/></Relationships>
</file>

<file path=ppt/slides/_rels/slide97.xml.rels><?xml version="1.0" encoding="UTF-8" standalone="yes"?>
<Relationships xmlns="http://schemas.openxmlformats.org/package/2006/relationships"><Relationship Id="rId3" Type="http://schemas.openxmlformats.org/officeDocument/2006/relationships/image" Target="../media/image188.jpg"/><Relationship Id="rId2" Type="http://schemas.openxmlformats.org/officeDocument/2006/relationships/notesSlide" Target="../notesSlides/notesSlide51.xml"/><Relationship Id="rId1" Type="http://schemas.openxmlformats.org/officeDocument/2006/relationships/slideLayout" Target="../slideLayouts/slideLayout405.xml"/><Relationship Id="rId4" Type="http://schemas.openxmlformats.org/officeDocument/2006/relationships/image" Target="../media/image189.jpg"/></Relationships>
</file>

<file path=ppt/slides/_rels/slide98.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40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0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9B19D-5B37-2792-C2E0-BB9843E8882D}"/>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5EBD5378-C702-20A6-05CE-C322BDB8F608}"/>
              </a:ext>
            </a:extLst>
          </p:cNvPr>
          <p:cNvSpPr>
            <a:spLocks noGrp="1"/>
          </p:cNvSpPr>
          <p:nvPr>
            <p:ph type="title"/>
          </p:nvPr>
        </p:nvSpPr>
        <p:spPr/>
        <p:txBody>
          <a:bodyPr/>
          <a:lstStyle/>
          <a:p>
            <a:r>
              <a:rPr lang="en-US" sz="5400" dirty="0"/>
              <a:t>Welcome to the Natural/Cultural Resource Regulatory Workshop</a:t>
            </a:r>
          </a:p>
        </p:txBody>
      </p:sp>
      <p:sp>
        <p:nvSpPr>
          <p:cNvPr id="7" name="Table Placeholder 6">
            <a:extLst>
              <a:ext uri="{FF2B5EF4-FFF2-40B4-BE49-F238E27FC236}">
                <a16:creationId xmlns:a16="http://schemas.microsoft.com/office/drawing/2014/main" id="{371F375D-682F-8D84-AA90-E6F5A5BC0D6A}"/>
              </a:ext>
            </a:extLst>
          </p:cNvPr>
          <p:cNvSpPr>
            <a:spLocks noGrp="1"/>
          </p:cNvSpPr>
          <p:nvPr>
            <p:ph type="tbl" idx="1"/>
          </p:nvPr>
        </p:nvSpPr>
        <p:spPr>
          <a:xfrm>
            <a:off x="574019" y="2300603"/>
            <a:ext cx="11356621" cy="955064"/>
          </a:xfrm>
        </p:spPr>
        <p:txBody>
          <a:bodyPr/>
          <a:lstStyle/>
          <a:p>
            <a:pPr marL="0" indent="0" algn="ctr">
              <a:buNone/>
            </a:pPr>
            <a:r>
              <a:rPr lang="en-US" sz="4400" b="1" dirty="0"/>
              <a:t>Presentations will start at 8:00am</a:t>
            </a:r>
          </a:p>
        </p:txBody>
      </p:sp>
      <p:sp>
        <p:nvSpPr>
          <p:cNvPr id="5" name="Slide Number Placeholder 4">
            <a:extLst>
              <a:ext uri="{FF2B5EF4-FFF2-40B4-BE49-F238E27FC236}">
                <a16:creationId xmlns:a16="http://schemas.microsoft.com/office/drawing/2014/main" id="{8645B387-934B-E6AB-9642-154A2BFFD6C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43A410-AE64-4349-A9D0-3C34F16F95B6}" type="slidenum">
              <a:rPr kumimoji="0" lang="en-US" altLang="en-US" sz="18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pic>
        <p:nvPicPr>
          <p:cNvPr id="2" name="Picture 2">
            <a:extLst>
              <a:ext uri="{FF2B5EF4-FFF2-40B4-BE49-F238E27FC236}">
                <a16:creationId xmlns:a16="http://schemas.microsoft.com/office/drawing/2014/main" id="{5A17E901-5124-BB91-713A-6E301A9E86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2531" y="3184268"/>
            <a:ext cx="2981495" cy="323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7223106"/>
      </p:ext>
    </p:extLst>
  </p:cSld>
  <p:clrMapOvr>
    <a:masterClrMapping/>
  </p:clrMapOvr>
  <p:transition>
    <p:cov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8067492-1734-524D-FC40-88526007675C}"/>
              </a:ext>
            </a:extLst>
          </p:cNvPr>
          <p:cNvSpPr>
            <a:spLocks noGrp="1"/>
          </p:cNvSpPr>
          <p:nvPr>
            <p:ph sz="quarter" idx="10"/>
          </p:nvPr>
        </p:nvSpPr>
        <p:spPr/>
        <p:txBody>
          <a:bodyPr/>
          <a:lstStyle/>
          <a:p>
            <a:endParaRPr lang="en-US" sz="2400" dirty="0"/>
          </a:p>
          <a:p>
            <a:endParaRPr lang="en-US" sz="2400" dirty="0"/>
          </a:p>
          <a:p>
            <a:r>
              <a:rPr lang="en-US" sz="2400" dirty="0"/>
              <a:t>Way forward:</a:t>
            </a:r>
          </a:p>
          <a:p>
            <a:endParaRPr lang="en-US" sz="2400" dirty="0"/>
          </a:p>
          <a:p>
            <a:pPr marL="342900" indent="-342900">
              <a:buFont typeface="Arial" panose="020B0604020202020204" pitchFamily="34" charset="0"/>
              <a:buChar char="•"/>
            </a:pPr>
            <a:r>
              <a:rPr lang="en-US" sz="2400" dirty="0"/>
              <a:t>May be further changes to the definition of Waters of the United States; some litigation on-going</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 Applicants may still pursue a PJD if desired for intermittent or perennial waterways. </a:t>
            </a:r>
          </a:p>
          <a:p>
            <a:r>
              <a:rPr lang="en-US" sz="2400" dirty="0"/>
              <a:t>  </a:t>
            </a:r>
          </a:p>
          <a:p>
            <a:pPr marL="342900" indent="-342900">
              <a:buFont typeface="Arial" panose="020B0604020202020204" pitchFamily="34" charset="0"/>
              <a:buChar char="•"/>
            </a:pPr>
            <a:r>
              <a:rPr lang="en-US" sz="2400" dirty="0"/>
              <a:t>[Generally we will not be doing PJDs on ephemeral or non-relatively permanent waters.]</a:t>
            </a:r>
          </a:p>
        </p:txBody>
      </p:sp>
      <p:sp>
        <p:nvSpPr>
          <p:cNvPr id="3" name="Footer Placeholder 2">
            <a:extLst>
              <a:ext uri="{FF2B5EF4-FFF2-40B4-BE49-F238E27FC236}">
                <a16:creationId xmlns:a16="http://schemas.microsoft.com/office/drawing/2014/main" id="{886DC10C-4D7C-4A39-9848-5799D95294C2}"/>
              </a:ext>
            </a:extLst>
          </p:cNvPr>
          <p:cNvSpPr>
            <a:spLocks noGrp="1"/>
          </p:cNvSpPr>
          <p:nvPr>
            <p:ph type="ftr" sz="quarter" idx="12"/>
          </p:nvPr>
        </p:nvSpPr>
        <p:spPr/>
        <p:txBody>
          <a:bodyPr/>
          <a:lstStyle/>
          <a:p>
            <a:endParaRPr lang="en-US" dirty="0"/>
          </a:p>
        </p:txBody>
      </p:sp>
      <p:sp>
        <p:nvSpPr>
          <p:cNvPr id="4" name="Title 3">
            <a:extLst>
              <a:ext uri="{FF2B5EF4-FFF2-40B4-BE49-F238E27FC236}">
                <a16:creationId xmlns:a16="http://schemas.microsoft.com/office/drawing/2014/main" id="{9CB6CAB5-F445-0415-7C22-04A7FDDCD084}"/>
              </a:ext>
            </a:extLst>
          </p:cNvPr>
          <p:cNvSpPr>
            <a:spLocks noGrp="1"/>
          </p:cNvSpPr>
          <p:nvPr>
            <p:ph type="title"/>
          </p:nvPr>
        </p:nvSpPr>
        <p:spPr/>
        <p:txBody>
          <a:bodyPr/>
          <a:lstStyle/>
          <a:p>
            <a:r>
              <a:rPr lang="en-US" dirty="0"/>
              <a:t>Jurisdictional Determinations, cont’d</a:t>
            </a:r>
          </a:p>
        </p:txBody>
      </p:sp>
    </p:spTree>
    <p:extLst>
      <p:ext uri="{BB962C8B-B14F-4D97-AF65-F5344CB8AC3E}">
        <p14:creationId xmlns:p14="http://schemas.microsoft.com/office/powerpoint/2010/main" val="390281275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085F8A9-500E-F36A-EF2A-879E4546527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811B7F-7857-4CEC-A506-A1AF5E4B1F56}" type="slidenum">
              <a:rPr kumimoji="0" lang="en-US" sz="1200" b="0" i="0" u="none" strike="noStrike" kern="1200" cap="none" spc="0" normalizeH="0" baseline="0" noProof="0" smtClean="0">
                <a:ln>
                  <a:noFill/>
                </a:ln>
                <a:solidFill>
                  <a:prstClr val="black">
                    <a:tint val="75000"/>
                  </a:prstClr>
                </a:solidFill>
                <a:effectLst/>
                <a:uLnTx/>
                <a:uFillTx/>
                <a:latin typeface="Aptos Display"/>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tint val="75000"/>
                </a:prstClr>
              </a:solidFill>
              <a:effectLst/>
              <a:uLnTx/>
              <a:uFillTx/>
              <a:latin typeface="Aptos Display"/>
              <a:ea typeface="+mn-ea"/>
              <a:cs typeface="+mn-cs"/>
            </a:endParaRPr>
          </a:p>
        </p:txBody>
      </p:sp>
      <p:pic>
        <p:nvPicPr>
          <p:cNvPr id="11" name="Picture 10">
            <a:extLst>
              <a:ext uri="{FF2B5EF4-FFF2-40B4-BE49-F238E27FC236}">
                <a16:creationId xmlns:a16="http://schemas.microsoft.com/office/drawing/2014/main" id="{622AE03D-CA01-6D07-BC59-7D6DD5F683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8351946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2" descr="A picture containing outdoor, snow, old&#10;&#10;Description automatically generated">
            <a:extLst>
              <a:ext uri="{FF2B5EF4-FFF2-40B4-BE49-F238E27FC236}">
                <a16:creationId xmlns:a16="http://schemas.microsoft.com/office/drawing/2014/main" id="{4CEC9ECC-BC9A-411F-EF74-B428CD606411}"/>
              </a:ext>
            </a:extLst>
          </p:cNvPr>
          <p:cNvPicPr>
            <a:picLocks noChangeAspect="1"/>
          </p:cNvPicPr>
          <p:nvPr/>
        </p:nvPicPr>
        <p:blipFill rotWithShape="1">
          <a:blip r:embed="rId3" cstate="screen">
            <a:alphaModFix amt="70000"/>
          </a:blip>
          <a:srcRect l="199" t="16632" r="86" b="328"/>
          <a:stretch/>
        </p:blipFill>
        <p:spPr>
          <a:xfrm>
            <a:off x="-14731" y="-152399"/>
            <a:ext cx="12206732" cy="7166748"/>
          </a:xfrm>
          <a:prstGeom prst="rect">
            <a:avLst/>
          </a:prstGeom>
          <a:solidFill>
            <a:srgbClr val="000000">
              <a:shade val="95000"/>
            </a:srgbClr>
          </a:solidFill>
          <a:ln w="444500" cap="sq">
            <a:noFill/>
            <a:miter lim="800000"/>
          </a:ln>
          <a:effectLst>
            <a:outerShdw blurRad="254000" dist="190500" dir="2700000" sy="90000" algn="bl" rotWithShape="0">
              <a:srgbClr val="000000">
                <a:alpha val="40000"/>
              </a:srgbClr>
            </a:outerShdw>
          </a:effectLst>
        </p:spPr>
      </p:pic>
      <p:sp>
        <p:nvSpPr>
          <p:cNvPr id="2" name="Title 1">
            <a:extLst>
              <a:ext uri="{FF2B5EF4-FFF2-40B4-BE49-F238E27FC236}">
                <a16:creationId xmlns:a16="http://schemas.microsoft.com/office/drawing/2014/main" id="{61637652-1EB0-E680-1574-39892D61FDCB}"/>
              </a:ext>
            </a:extLst>
          </p:cNvPr>
          <p:cNvSpPr>
            <a:spLocks noGrp="1"/>
          </p:cNvSpPr>
          <p:nvPr>
            <p:ph type="ctrTitle"/>
          </p:nvPr>
        </p:nvSpPr>
        <p:spPr>
          <a:xfrm>
            <a:off x="355321" y="157964"/>
            <a:ext cx="8855947" cy="881739"/>
          </a:xfrm>
        </p:spPr>
        <p:txBody>
          <a:bodyPr>
            <a:normAutofit/>
          </a:bodyPr>
          <a:lstStyle/>
          <a:p>
            <a:pPr algn="l"/>
            <a:r>
              <a:rPr lang="en-US" sz="5400" dirty="0">
                <a:solidFill>
                  <a:schemeClr val="bg1"/>
                </a:solidFill>
              </a:rPr>
              <a:t>Questions?</a:t>
            </a:r>
          </a:p>
        </p:txBody>
      </p:sp>
      <p:sp>
        <p:nvSpPr>
          <p:cNvPr id="3" name="Subtitle 2">
            <a:extLst>
              <a:ext uri="{FF2B5EF4-FFF2-40B4-BE49-F238E27FC236}">
                <a16:creationId xmlns:a16="http://schemas.microsoft.com/office/drawing/2014/main" id="{2FB4652E-1534-9CF9-191B-46275FC9ACAA}"/>
              </a:ext>
            </a:extLst>
          </p:cNvPr>
          <p:cNvSpPr>
            <a:spLocks noGrp="1"/>
          </p:cNvSpPr>
          <p:nvPr>
            <p:ph type="subTitle" idx="1"/>
          </p:nvPr>
        </p:nvSpPr>
        <p:spPr>
          <a:xfrm>
            <a:off x="3048000" y="2667000"/>
            <a:ext cx="9144000" cy="4347349"/>
          </a:xfrm>
        </p:spPr>
        <p:txBody>
          <a:bodyPr>
            <a:normAutofit fontScale="92500" lnSpcReduction="10000"/>
          </a:bodyPr>
          <a:lstStyle/>
          <a:p>
            <a:pPr algn="r"/>
            <a:r>
              <a:rPr lang="en-US" dirty="0">
                <a:solidFill>
                  <a:schemeClr val="bg1"/>
                </a:solidFill>
              </a:rPr>
              <a:t>Christopher Schwartz, City Archaeologist</a:t>
            </a:r>
          </a:p>
          <a:p>
            <a:pPr algn="r"/>
            <a:r>
              <a:rPr lang="en-US" dirty="0">
                <a:solidFill>
                  <a:schemeClr val="bg1"/>
                </a:solidFill>
                <a:hlinkClick r:id="rId4"/>
              </a:rPr>
              <a:t>christopher.schwartz@phoenix.gov</a:t>
            </a:r>
            <a:r>
              <a:rPr lang="en-US" dirty="0">
                <a:solidFill>
                  <a:schemeClr val="bg1"/>
                </a:solidFill>
              </a:rPr>
              <a:t>, 602-206-2474</a:t>
            </a:r>
          </a:p>
          <a:p>
            <a:pPr algn="r"/>
            <a:endParaRPr lang="en-US" dirty="0">
              <a:solidFill>
                <a:schemeClr val="bg1"/>
              </a:solidFill>
            </a:endParaRPr>
          </a:p>
          <a:p>
            <a:pPr algn="r"/>
            <a:r>
              <a:rPr lang="en-US" dirty="0">
                <a:solidFill>
                  <a:schemeClr val="bg1"/>
                </a:solidFill>
              </a:rPr>
              <a:t>Becky Hill, Contract Associate Archaeologist</a:t>
            </a:r>
          </a:p>
          <a:p>
            <a:pPr algn="r"/>
            <a:r>
              <a:rPr lang="en-US" dirty="0">
                <a:solidFill>
                  <a:schemeClr val="bg1"/>
                </a:solidFill>
                <a:hlinkClick r:id="rId5"/>
              </a:rPr>
              <a:t>rebecca.hill@phoenix.gov</a:t>
            </a:r>
            <a:r>
              <a:rPr lang="en-US" dirty="0">
                <a:solidFill>
                  <a:schemeClr val="bg1"/>
                </a:solidFill>
              </a:rPr>
              <a:t>, 602-534-2412</a:t>
            </a:r>
          </a:p>
          <a:p>
            <a:pPr algn="r"/>
            <a:endParaRPr lang="en-US" dirty="0">
              <a:solidFill>
                <a:schemeClr val="bg1"/>
              </a:solidFill>
            </a:endParaRPr>
          </a:p>
          <a:p>
            <a:pPr algn="r"/>
            <a:r>
              <a:rPr lang="en-US" dirty="0">
                <a:solidFill>
                  <a:schemeClr val="bg1"/>
                </a:solidFill>
              </a:rPr>
              <a:t>City Archaeology Office</a:t>
            </a:r>
          </a:p>
          <a:p>
            <a:pPr algn="r"/>
            <a:r>
              <a:rPr lang="en-US" dirty="0">
                <a:solidFill>
                  <a:schemeClr val="bg1"/>
                </a:solidFill>
                <a:hlinkClick r:id="rId6"/>
              </a:rPr>
              <a:t>archaeology@phoenix.gov</a:t>
            </a:r>
            <a:r>
              <a:rPr lang="en-US" dirty="0">
                <a:solidFill>
                  <a:schemeClr val="bg1"/>
                </a:solidFill>
              </a:rPr>
              <a:t>, 602-496-0901</a:t>
            </a:r>
          </a:p>
          <a:p>
            <a:pPr algn="r"/>
            <a:r>
              <a:rPr lang="en-US" dirty="0">
                <a:solidFill>
                  <a:schemeClr val="bg1"/>
                </a:solidFill>
              </a:rPr>
              <a:t> </a:t>
            </a:r>
          </a:p>
          <a:p>
            <a:pPr algn="r"/>
            <a:r>
              <a:rPr lang="en-US" dirty="0">
                <a:solidFill>
                  <a:schemeClr val="bg1"/>
                </a:solidFill>
              </a:rPr>
              <a:t>SVM Repository</a:t>
            </a:r>
          </a:p>
          <a:p>
            <a:pPr algn="r"/>
            <a:r>
              <a:rPr lang="en-US" dirty="0">
                <a:solidFill>
                  <a:schemeClr val="bg1"/>
                </a:solidFill>
                <a:hlinkClick r:id="rId7"/>
              </a:rPr>
              <a:t>svmcollections@phoenix.gov</a:t>
            </a:r>
            <a:endParaRPr lang="en-US" dirty="0">
              <a:solidFill>
                <a:schemeClr val="bg1"/>
              </a:solidFill>
            </a:endParaRPr>
          </a:p>
        </p:txBody>
      </p:sp>
    </p:spTree>
    <p:extLst>
      <p:ext uri="{BB962C8B-B14F-4D97-AF65-F5344CB8AC3E}">
        <p14:creationId xmlns:p14="http://schemas.microsoft.com/office/powerpoint/2010/main" val="69140989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2253C36-C048-4621-966E-9ED2FECFB9F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1371600"/>
            <a:ext cx="12192000" cy="5550408"/>
          </a:xfrm>
          <a:prstGeom prst="rect">
            <a:avLst/>
          </a:prstGeom>
        </p:spPr>
      </p:pic>
      <p:pic>
        <p:nvPicPr>
          <p:cNvPr id="20" name="Picture 19"/>
          <p:cNvPicPr>
            <a:picLocks noChangeAspect="1"/>
          </p:cNvPicPr>
          <p:nvPr/>
        </p:nvPicPr>
        <p:blipFill>
          <a:blip r:embed="rId4"/>
          <a:stretch>
            <a:fillRect/>
          </a:stretch>
        </p:blipFill>
        <p:spPr>
          <a:xfrm>
            <a:off x="0" y="1"/>
            <a:ext cx="12192000" cy="1371599"/>
          </a:xfrm>
          <a:prstGeom prst="rect">
            <a:avLst/>
          </a:prstGeom>
        </p:spPr>
      </p:pic>
      <p:sp>
        <p:nvSpPr>
          <p:cNvPr id="3" name="TextBox 2">
            <a:extLst>
              <a:ext uri="{FF2B5EF4-FFF2-40B4-BE49-F238E27FC236}">
                <a16:creationId xmlns:a16="http://schemas.microsoft.com/office/drawing/2014/main" id="{15253A86-66E7-479A-8644-95E5B82A8D52}"/>
              </a:ext>
            </a:extLst>
          </p:cNvPr>
          <p:cNvSpPr txBox="1"/>
          <p:nvPr/>
        </p:nvSpPr>
        <p:spPr>
          <a:xfrm>
            <a:off x="5709804" y="3610841"/>
            <a:ext cx="914400" cy="914400"/>
          </a:xfrm>
          <a:prstGeom prst="rect">
            <a:avLst/>
          </a:prstGeom>
          <a:noFill/>
        </p:spPr>
        <p:txBody>
          <a:bodyPr wrap="square" rtlCol="0">
            <a:spAutoFit/>
          </a:bodyPr>
          <a:lstStyle/>
          <a:p>
            <a:endParaRPr lang="en-US" dirty="0"/>
          </a:p>
        </p:txBody>
      </p:sp>
      <p:pic>
        <p:nvPicPr>
          <p:cNvPr id="9" name="Picture 8"/>
          <p:cNvPicPr>
            <a:picLocks noChangeAspect="1"/>
          </p:cNvPicPr>
          <p:nvPr/>
        </p:nvPicPr>
        <p:blipFill>
          <a:blip r:embed="rId5"/>
          <a:stretch>
            <a:fillRect/>
          </a:stretch>
        </p:blipFill>
        <p:spPr>
          <a:xfrm>
            <a:off x="10448048" y="0"/>
            <a:ext cx="1590675" cy="1371600"/>
          </a:xfrm>
          <a:prstGeom prst="rect">
            <a:avLst/>
          </a:prstGeom>
        </p:spPr>
      </p:pic>
      <p:sp>
        <p:nvSpPr>
          <p:cNvPr id="13" name="Rectangle 12"/>
          <p:cNvSpPr/>
          <p:nvPr/>
        </p:nvSpPr>
        <p:spPr>
          <a:xfrm>
            <a:off x="153277" y="1180236"/>
            <a:ext cx="4963965" cy="738664"/>
          </a:xfrm>
          <a:prstGeom prst="rect">
            <a:avLst/>
          </a:prstGeom>
        </p:spPr>
        <p:txBody>
          <a:bodyPr wrap="square">
            <a:spAutoFit/>
          </a:bodyPr>
          <a:lstStyle/>
          <a:p>
            <a:endParaRPr lang="en-US" altLang="en-US" sz="2400" dirty="0">
              <a:solidFill>
                <a:schemeClr val="bg1"/>
              </a:solidFill>
              <a:latin typeface="Arial" panose="020B0604020202020204" pitchFamily="34" charset="0"/>
              <a:cs typeface="Arial" panose="020B0604020202020204" pitchFamily="34" charset="0"/>
            </a:endParaRPr>
          </a:p>
          <a:p>
            <a:pPr>
              <a:spcBef>
                <a:spcPts val="0"/>
              </a:spcBef>
            </a:pPr>
            <a:endParaRPr lang="en-US" altLang="en-US" dirty="0">
              <a:solidFill>
                <a:schemeClr val="bg1"/>
              </a:solidFill>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0"/>
          </p:nvPr>
        </p:nvSpPr>
        <p:spPr/>
        <p:txBody>
          <a:bodyPr/>
          <a:lstStyle/>
          <a:p>
            <a:fld id="{194BBC34-C24E-4764-B738-A1E8CCA0491F}" type="slidenum">
              <a:rPr lang="en-CA" smtClean="0">
                <a:solidFill>
                  <a:prstClr val="black">
                    <a:tint val="75000"/>
                  </a:prstClr>
                </a:solidFill>
              </a:rPr>
              <a:pPr/>
              <a:t>102</a:t>
            </a:fld>
            <a:endParaRPr lang="en-CA" dirty="0">
              <a:solidFill>
                <a:prstClr val="black">
                  <a:tint val="75000"/>
                </a:prstClr>
              </a:solidFill>
            </a:endParaRPr>
          </a:p>
        </p:txBody>
      </p:sp>
      <p:sp>
        <p:nvSpPr>
          <p:cNvPr id="14" name="Rectangle 2">
            <a:extLst>
              <a:ext uri="{FF2B5EF4-FFF2-40B4-BE49-F238E27FC236}">
                <a16:creationId xmlns:a16="http://schemas.microsoft.com/office/drawing/2014/main" id="{9BB84430-1253-4B59-B925-E85D836178DA}"/>
              </a:ext>
            </a:extLst>
          </p:cNvPr>
          <p:cNvSpPr txBox="1">
            <a:spLocks noChangeArrowheads="1"/>
          </p:cNvSpPr>
          <p:nvPr/>
        </p:nvSpPr>
        <p:spPr>
          <a:xfrm>
            <a:off x="0" y="4517438"/>
            <a:ext cx="12192000" cy="782676"/>
          </a:xfrm>
          <a:prstGeom prst="rect">
            <a:avLst/>
          </a:prstGeom>
          <a:effectLst>
            <a:outerShdw blurRad="50800" dist="50800" dir="5400000" algn="ctr" rotWithShape="0">
              <a:schemeClr val="tx1"/>
            </a:outerShdw>
          </a:effectLst>
        </p:spPr>
        <p:txBody>
          <a:bodyPr/>
          <a:lstStyle>
            <a:lvl1pPr algn="l" rtl="0" fontAlgn="base">
              <a:spcBef>
                <a:spcPct val="0"/>
              </a:spcBef>
              <a:spcAft>
                <a:spcPct val="0"/>
              </a:spcAft>
              <a:defRPr sz="2800">
                <a:solidFill>
                  <a:schemeClr val="bg1"/>
                </a:solidFill>
                <a:latin typeface="+mj-lt"/>
                <a:ea typeface="+mj-ea"/>
                <a:cs typeface="+mj-cs"/>
              </a:defRPr>
            </a:lvl1pPr>
            <a:lvl2pPr algn="l" rtl="0" fontAlgn="base">
              <a:spcBef>
                <a:spcPct val="0"/>
              </a:spcBef>
              <a:spcAft>
                <a:spcPct val="0"/>
              </a:spcAft>
              <a:defRPr sz="2800">
                <a:solidFill>
                  <a:schemeClr val="bg1"/>
                </a:solidFill>
                <a:latin typeface="Trebuchet MS" pitchFamily="34" charset="0"/>
              </a:defRPr>
            </a:lvl2pPr>
            <a:lvl3pPr algn="l" rtl="0" fontAlgn="base">
              <a:spcBef>
                <a:spcPct val="0"/>
              </a:spcBef>
              <a:spcAft>
                <a:spcPct val="0"/>
              </a:spcAft>
              <a:defRPr sz="2800">
                <a:solidFill>
                  <a:schemeClr val="bg1"/>
                </a:solidFill>
                <a:latin typeface="Trebuchet MS" pitchFamily="34" charset="0"/>
              </a:defRPr>
            </a:lvl3pPr>
            <a:lvl4pPr algn="l" rtl="0" fontAlgn="base">
              <a:spcBef>
                <a:spcPct val="0"/>
              </a:spcBef>
              <a:spcAft>
                <a:spcPct val="0"/>
              </a:spcAft>
              <a:defRPr sz="2800">
                <a:solidFill>
                  <a:schemeClr val="bg1"/>
                </a:solidFill>
                <a:latin typeface="Trebuchet MS" pitchFamily="34" charset="0"/>
              </a:defRPr>
            </a:lvl4pPr>
            <a:lvl5pPr algn="l" rtl="0" fontAlgn="base">
              <a:spcBef>
                <a:spcPct val="0"/>
              </a:spcBef>
              <a:spcAft>
                <a:spcPct val="0"/>
              </a:spcAft>
              <a:defRPr sz="2800">
                <a:solidFill>
                  <a:schemeClr val="bg1"/>
                </a:solidFill>
                <a:latin typeface="Trebuchet MS" pitchFamily="34" charset="0"/>
              </a:defRPr>
            </a:lvl5pPr>
            <a:lvl6pPr marL="457200" algn="l" rtl="0" fontAlgn="base">
              <a:spcBef>
                <a:spcPct val="0"/>
              </a:spcBef>
              <a:spcAft>
                <a:spcPct val="0"/>
              </a:spcAft>
              <a:defRPr sz="2800">
                <a:solidFill>
                  <a:schemeClr val="bg1"/>
                </a:solidFill>
                <a:latin typeface="Trebuchet MS" pitchFamily="34" charset="0"/>
              </a:defRPr>
            </a:lvl6pPr>
            <a:lvl7pPr marL="914400" algn="l" rtl="0" fontAlgn="base">
              <a:spcBef>
                <a:spcPct val="0"/>
              </a:spcBef>
              <a:spcAft>
                <a:spcPct val="0"/>
              </a:spcAft>
              <a:defRPr sz="2800">
                <a:solidFill>
                  <a:schemeClr val="bg1"/>
                </a:solidFill>
                <a:latin typeface="Trebuchet MS" pitchFamily="34" charset="0"/>
              </a:defRPr>
            </a:lvl7pPr>
            <a:lvl8pPr marL="1371600" algn="l" rtl="0" fontAlgn="base">
              <a:spcBef>
                <a:spcPct val="0"/>
              </a:spcBef>
              <a:spcAft>
                <a:spcPct val="0"/>
              </a:spcAft>
              <a:defRPr sz="2800">
                <a:solidFill>
                  <a:schemeClr val="bg1"/>
                </a:solidFill>
                <a:latin typeface="Trebuchet MS" pitchFamily="34" charset="0"/>
              </a:defRPr>
            </a:lvl8pPr>
            <a:lvl9pPr marL="1828800" algn="l" rtl="0" fontAlgn="base">
              <a:spcBef>
                <a:spcPct val="0"/>
              </a:spcBef>
              <a:spcAft>
                <a:spcPct val="0"/>
              </a:spcAft>
              <a:defRPr sz="2800">
                <a:solidFill>
                  <a:schemeClr val="bg1"/>
                </a:solidFill>
                <a:latin typeface="Trebuchet MS" pitchFamily="34" charset="0"/>
              </a:defRPr>
            </a:lvl9pPr>
          </a:lstStyle>
          <a:p>
            <a:pPr algn="ctr"/>
            <a:r>
              <a:rPr lang="en-US" sz="3200" dirty="0">
                <a:latin typeface="Arial Black" panose="020B0A04020102020204" pitchFamily="34" charset="0"/>
              </a:rPr>
              <a:t>Climate Change,  Food Action, Energy Access, and You</a:t>
            </a:r>
          </a:p>
          <a:p>
            <a:pPr algn="ctr"/>
            <a:r>
              <a:rPr lang="en-US" sz="3200" dirty="0">
                <a:latin typeface="Arial Black" panose="020B0A04020102020204" pitchFamily="34" charset="0"/>
              </a:rPr>
              <a:t>	</a:t>
            </a:r>
            <a:endParaRPr lang="en-US" dirty="0">
              <a:latin typeface="Arial Black" panose="020B0A04020102020204" pitchFamily="34" charset="0"/>
            </a:endParaRPr>
          </a:p>
        </p:txBody>
      </p:sp>
      <p:sp>
        <p:nvSpPr>
          <p:cNvPr id="8" name="Rectangle 7"/>
          <p:cNvSpPr/>
          <p:nvPr/>
        </p:nvSpPr>
        <p:spPr>
          <a:xfrm>
            <a:off x="90905" y="0"/>
            <a:ext cx="11050571" cy="1323439"/>
          </a:xfrm>
          <a:prstGeom prst="rect">
            <a:avLst/>
          </a:prstGeom>
        </p:spPr>
        <p:txBody>
          <a:bodyPr wrap="square">
            <a:spAutoFit/>
          </a:bodyPr>
          <a:lstStyle/>
          <a:p>
            <a:pPr algn="l">
              <a:spcBef>
                <a:spcPts val="0"/>
              </a:spcBef>
            </a:pPr>
            <a:r>
              <a:rPr lang="en-US" altLang="en-US" sz="4000" dirty="0">
                <a:solidFill>
                  <a:schemeClr val="bg1"/>
                </a:solidFill>
                <a:latin typeface="Arial Black" panose="020B0A04020102020204" pitchFamily="34" charset="0"/>
                <a:cs typeface="Arial" panose="020B0604020202020204" pitchFamily="34" charset="0"/>
              </a:rPr>
              <a:t>Phoenix Climate Action Planning for a Sustainable and Equitable Desert City</a:t>
            </a:r>
          </a:p>
        </p:txBody>
      </p:sp>
    </p:spTree>
    <p:extLst>
      <p:ext uri="{BB962C8B-B14F-4D97-AF65-F5344CB8AC3E}">
        <p14:creationId xmlns:p14="http://schemas.microsoft.com/office/powerpoint/2010/main" val="351764935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30665" y="1"/>
            <a:ext cx="12192000" cy="1125769"/>
          </a:xfrm>
          <a:prstGeom prst="rect">
            <a:avLst/>
          </a:prstGeom>
        </p:spPr>
      </p:pic>
      <p:sp>
        <p:nvSpPr>
          <p:cNvPr id="2" name="AutoShape 8" descr="data:image/jpeg;base64,/9j/4AAQSkZJRgABAQAAAQABAAD/2wCEAAkGBxQSEhQSEhQUFBUVGBgUFxgYFBUXFRYYGBQWFh4YFxwYHCggGRwlHBcZITEhJSksLi4uFx8zODMsNygtLisBCgoKDg0OGxAQGywkICYsLDAsLCwsNCw0LDQsLCwsLCwsLCwsNCwsLC8sLCwsLCwsLCwsLCwsLCwsLCwsLCwsLP/AABEIANYA6wMBEQACEQEDEQH/xAAbAAEAAgMBAQAAAAAAAAAAAAAABQYDBAcBAv/EAEkQAAIBAgQCBwQGBAwFBQAAAAECAwARBAUSIQYxEyJBUWFxgQcykaEUI0JScrEzYsHRNENTc4KSorKzwtLwFSQlk+EWNVRj8f/EABsBAQACAwEBAAAAAAAAAAAAAAAEBQECAwYH/8QANhEAAgIBAgMFBgUEAwEBAAAAAAECAxEEIQUSMRNBUWFxIjKBkbHRFDOhwfAGNELhI1Jy8UT/2gAMAwEAAhEDEQA/AO40AoBQCgFAKAUAoBQCgFAKAUAoBQCgFAKAUAoBQCgFAKAUAoBQCgFAKAUAoBQCgFAKAUAoBQCgFAKA+JJAoJYgAdpNhRLJhtLdkFjOMsHHsZgx/UBf5gW+dd46a2XcQ58Q08OsvluRz+0XCg7LMfEIv7Wrp+Cs8jg+L0LufyM+H4/wbc2dPxIf8t6w9Jau43jxTTvq2vgTuX5rDPvFKj+AYXHmOYrhKucfeRMrvrs9ySZu1odRQCgFAKAUAoBQCgFAKAUAoBQCgFAKAUAoBQCgFAKA8JoClcTcepETHhwJHGxb+LU+FvePyqZTpHLeWyKjV8UjX7Ne78e7/ZzrM81mxB1TSM57AfdHkBsPhVjCuMFiKKK3UWWvM3kwwYV3voR30i7aVLaR3m3IVs5JdWaRrlP3U2WLhbhA4yJ5elCAMUUadVyADvuLDcVGv1PZyUcE/R8P/EQc847iCjyyVuk0Rs/R3DlQWAsSOY8qkOcVjL6kJUWSzyrOOuDVRiCCCQRyI2I8jWxzTw8otuQ8eTQkLNeaPlvbpFHgftevxqJbpIS3jsyz03FLK9rPaX6nTMrzSLEIJIWDL296nuYdhqtnXKDxJHoaboWx5oPJu1odRQCgFAKAUAoBQCgFAKAUAoBQCgFAKAUAoBQHhoDmfHfFxcthsO1kG0jg7se1VI+z39/lzstNpse3L4Hn+I69ybqre3e/EotTilFAX3hmHFYPByYlVhaORRJZmcONrA7LY3ve1/hUC+VdtijvlF5pIXaeiVmFhrJKZXwVJGh04yWPpBdxGLLcje2/zrlPVJv3Vt4kmnh0oR2saz1wfGX5ZPgpThMPJGyzI0oaRGurLpQ+6d+Y+FJWRtjzyXTbY1rps08+xraw03v8u4oOe5S2FmMLkMQAbi9iCNudWFVisjzIpNTp3RPkkR9dCOSGSZxJhZBJEfBlPuuO4/72rnZVGxYZI0+pnRPmj/8ATs2R5vHiolljOx2IPNW7Qap7K3XLDPV6e+N0FOJI1zO4oBQCgFAKAUAoBQCgFAKAUAoBQCgFAKAUBUvaFn30eHokNpJbjnuqci3n2DzPdUrS1c8svois4nquyr5Y9X9DktWx5gUAoDqMOJWTJmCsCUh0Nb7LAA2Pja1VcouOp38T0sZxnoHh9I4fyLdgplZFKkMLDcEEcvCoklhllCScU0Q2LnU5jhwpUkRTBgCCV/RkX7q7RX/C/VEWcl+Jil4P9jnntAxaSY1yhvpAjbYizISCNxvY9vKrDSRca1kouJ2Rne+Xu2+RXKkleKAsHBWenCzjUfqpLLJ3Dub0J+BNR9TT2kNuqJ/D9S6bd+j2Z2YGqc9We0AoBQCgFAKAUAoBQCgFAKAUAoBQCgFAKA4lxhmRxGLle/VU9Gv4V2+ZufWrrT18laR5HXXdrdJ93RfAha7EMUAoDo/s1xUK4aVJXjGqQ3V2UXBjQcm5jnVdrIyc04p9D0HCp1qmUZNde/0RP8FW+jsFtpE0wW3LT0rWtbsqPqfe38F9CdoWuy28X9TWwONgix2O6V4oyWh0l2VSQYFuBqPLlW0oylVDCb6/U512Vw1FnO0unXbuOZcQOrYrEMrBlaWRgQQQQXJuCOYqzq/LWfA85qmndNro2/qR9dDgKAUB2bgTMunwiEm7R/VN33W1j/VIqm1MOSx/M9bw+7taE31WzLDXAmigFAKAUAoBQCgFAKAUAoBQCgFAKAUBqZtiOjhlk+4jMPMKTW0I80kjndPkhKXgmcDq+PEigNpMtmK6hFKVtfUI3Kkd97WtWnaQzjKOqosa5lF49D5w+AlkF0jkcDY6UZgD3Gw51lziurRiNM57xi38D5mwrq2h0dWNrKykMb8tiL1lSTWUzEq5ReJJp+hN4TPMbgoxEA0SklhriF7nnYuK4SqqtfM9/iTYanU6ePItl5o0c2TFSu088ctzbUxiZRsABeygDYCt63XFckWvmcb43zbssi/PbBqfQZdHSdHJo569DaLcr6rWrfnjnGdzj2U+Xm5XjxwMPgJZBeOKRxyuqMwv3bCjnFdWjMabJrMYt+iMc8DIdLqyN3MpU/A1lNNZRpOEoPElj1MdZNToPsnxO88fgrj5qf2VX66PRl7wafvR9GdGqvL0UAoBQCgFAKAUAoBQCgFAKAUAoBQCgIji3+B4n+ab8q60fmR9SNq/yJ+jOH1dnjhQHRMpxITLsJI85iWOfUT1iWVWk+rAXncdh2qums3SSWdi+ony6WuUpYxLz367HuS5mkozSVS8cZUONPvjquC6i4AY2vzHZS2Dj2ce8zp7o2O+SylhfR7mTJ+ticRKpeRkwqHDM62dl0e8Nhc69r1rZtCK6b74Nqd7Zz3eIrlb/m+5FZZOZcrxZnZm0uOjLkk67LsCd+f5mu048t8VEjUzc9HZ2jzh7ZJ/F5okH0SaWYhfo5vF1mMxKr6bHtNR41ufNGK7+vgTp3Rq5Jzlty9PEgcTMWygabjViSAoJ5FmITy8KkJJajfwIU5OWi275dP2MvCaNDhswSYyR9GE1aSC6XD3K7gX5dta3tSnBx3zkzoVKuq2M8rGOnd16Fe4skLYjVd2QpH0bOLM6aBZjsL7338Kk0LEMfMga15tzltYWG+9ENXYiF09lX8Kk/mT/iR1C13uL1Lbg/5z/wDP7o6mKrD0goBQCgFAKAUAoBQCgFAKAUAoBQCgFAaWdYfpIJY/vRso8yptW9cuWaZyvhz1yj4pnBBV6eKPaAkTnk/Q9B0h6K2nRZbW+F659lDm5sbkj8VbydnnbwPMuzyfDqVhkKKxuQApubW3uKTqhN5khVqralyweDYgx2MmlEyGV5FGkMinYfdOkWt4GtXCqMeV4wbxt1Nk+eOW1tsb2YYDMsQAJY5WUbhdKqtz22FrnxrnGdEOjR3sp1tqxJNmPOBmEiBcQkzKNx9VsLeKitq+wTzFrPqa3rWSWLE2vT7I08NxJiolEaSlVTYLpXb4itpUVyeWjjDW3wjyxlhI8w/EmJTVplI1sXbqqdTHtNxWXRW+qEdbfHOJdepp5hj5J31ysXawFyANhyG1bwhGCxE423TtfNN5ZrVsczoHsmw3Wnk7gqD1JY/kKga6XRF5waG85eiOj1XF8KAUAoBQCgFAKAUAoBQCgFAKAUAoBQCgOH8V5d9HxUsdrKW1r+Ftx+70q6onz1pnj9bT2V0o/FfEiK7EUmMsyB5FEkjCGI8mYdZ/5tebefLxqDrOIU6Ve29/AnabQWXe09o+Pj6EzAIIf0MIZh/GS2dvML7q/A15PVf1DfZtX7KLmrR01dFl+LPqfMpX2aR7d17D4CwFU1mqus9+bZJyzUNvCo+xgyQ4hk9xiv4WI/I1vGxx9149GZy0bUmYFxaZUnH/ANigt6OLMPjVjRxfVUvaWV5mlkIWe+kyPxGQxS74djG/8lI3VPgj/sb416XQ/wBQVXPltXKytv4WnvU/g/2ZXsTh3jYpIpVhsQRYivQxkpLKKacJQeJLDMVZNTsfs/y7ocGlxZpT0p9QAP7IHxqn1U+ax47j1fDaezoWer3LJUcnigFAKAUAoBQCgFAKAUAoBQCgFAKAUAoCm+0fIumhE6C7wjfvMfM/Dn8al6S3llyvoyq4ppe0hzx6r6FPyjKUiRZ8QoZmGqKI8iOx5P1e5e3yqNxbi60y7OveT/Qh6LQLCssXov3Zs4nENI2pySfkPADsHgK8PZbOyTlN5ZbsxVzBeuFMkVI+klUF33AIB0r2ep516Th2iUK+exbv9EdoR23JHEyxQMgIVRI2kCwsD3juF9j5ipdk6qHFPZN4NnhG5LhUYFWRSDzBAqRKuElyyWxnCOe59lP0dzuNLE6Bfrae8+R28a8rrdJ+Hn12b29P5scJRwyLqEaGxIUnURYjs2jltd4+4HtaPw7OyrzhfGJ6aXJY8x+hx1GnhfHll17n/O40si4VkkxfQSrZY7PIR7pTmNJ7Q3IevdXtLNTHsueL69Cn0+gnK/kmtl1/nmdhVQNhsKqT1J7QCgFAKAUAoBQCgFAKAUAoBQCgFAKAUAoDQzrMFgiZzueSj7zHkKjarUKitzfw82Yk8I5piJ2di7G7Mbk/77K8jZZKyTnJ5bIx8VoCUynJWxAOh1BXmCGuL8uy1TdNonqF7MlldxtGPN0JMticv06iskbEjTc2B7gSLqflUzOp0GMvmi/58Db2oEVnWZ/SZdRuqABQNiQO3wveoWr1P4i3meUjWUsssMPGEaqFKSGwAudNzYczvVpHi9UYpcr/AEN+0RFYnAz4xnxGkhbHSG2JUclUdvny3qFOi/VyldjC7s+HgjXDluQNVhoeUMFr4Nzax6BzsfcPdzOny7vWrvhWrafYzfp9jrXLuZc6vzsKAUAoBQCgFAKAUAoBQCgFAKAUAoBQCgFAUDjHH9JN0Y92Pb+keZ/IeleY4pf2l3IukfqcLJZeCBqsNBQF/wCDoFXDhlIJckse4ja3oPzr1HC64xoTXV9fsd4LYw8XZjGqiF1LawSSLXS3Jhfnv+RrTieorjFVSWc+Hd4P5mLGuhRa80cDbyudY5Ud1DIDuCLjz8xcGu+mnGu2MpLKz/PkbR2Z1FGBAI5Hl5V7JNNbEk5vxNhljxDqlrGzW+6WFyP2+teT4hXGvUSUfX0yR5rDIyoRqeo5BBBsQbg9xFZTaeV1GcHUMpxgmiST7w38CNiPjXstNcrq1Nd5JTysm5XcyKAUAoBQCgFAKAUAoBQCgFAfMkgUEkgAbkk2A86GG0lllXzTjzCxXClpm/UHV/rHb4XqTDSWS67epX3cTor2Tz6fcruI9pch/RwIo/WcsfkBUlaFd7IEuMy/xj+pqj2jYm/uQ27tLf6q2/BQ8Wc1xi7wX8+JM8P8evPKsTwqLhiWViNIVGcmxBvsveKj6jTRqrdmehM0vE5XWKDj18yAkkLEsebEk+ZN6+dyk5PmfeTjytQKAtXBmNU3gfY+8huQT3rt8fjV3wq9b0y9V9jrW+4n8TkEEjF5ELMe0vJ2bdjWqzs0FFkuaay/V/c3cU+pWeKcojiaJYEsXJFtTG5uAPeJtzqn4hpK6pQjUsZ83+7OU4pYwWCLhuHoo43XVoB31Mu7WJOx8PlVpHhtPZxhNZx5vv6nTkWNzYlhjw8RN2CRrsNb225Ab+ldpRr09Wd8JeLM7JHOMROXZnbmxJP7q8lObnJyfeR85MdaAVkE5lfEBwuFlYJ0mmRdtWmwcEX5HtUbfrV6XgC7VSqb6bnO/UuirnSzuR03tIxB92OJfPUf2ivTrQw72yrlxm3uijyL2kYge9HE3ow/bR6KHc2Yjxi3vSJbAe0qM7TQsnirBx8CAR865S0LXuslVcYg9pxa9Ny25XnUGIF4ZFfvHJh5qdxUSdcoe8izp1FdqzB5JCtDsKAUAoBQCgFAL0BC8ScRxYNLudTn3UB6zePgvjXWmmVr2Iuq1cNPHMuvcjlGe8RT4tryNZexFuEHp2nxNWtVEK1seZ1OrsvftPbwImuxFFAKAnuDx9ZMfuwSkedgv5E1V8ZbWjnjwZZcKX/M/R/sbdfOS+PaAUB9RyFSGUkEbgjmDW0ZOLTT3HQs+G4zYKA8YZu8Na/pariHGJKOJRy/JnRWkZn2dfSSh06NF/tX52/dUTWa38S47YwaylzEyvF+mKMlNTkEP1rWK235dt7/ABqeuLctcW1l9/w+5v2mxCZznsmIsDZUG+kX3PeT21XavXWajZ7LwNJTbIqoRqe0AoDKd8Nih2dGreolS351f/07JrVNeRG1izp5/wA7yoV7s8wKAUB9wysjBkYqw3BBII9RWGk1hmYycXlPDOgcLcfG4ixZ8BLy/wC5+8f+agX6P/KHyLzR8V/wu+f3OhKwIuN6ry9yfVAKAUAoBQERxLna4SEyNux2Rb+837hzJrrTU7ZYRG1WpjRXzP4HF8wxzzyNLI2pmNyf2DuA7quYQUFiJ5K22VsnKT3NetjmKAUAoCd4Pb66Re14JVHmF1/kpqt4vBz0k0vAseFySvx4p/f9jcr5uX5t4LLZJQSi3ANiSVVb912POu9Omtt3gtvl9TKi30MqZLMddkH1Z0v10Gk2v2tysedbrRXPmwunXdfccrMbZXKEWTT1XIC2ZCSTyAAN7+laPTWqKnjZ9N0/oxyszSZHOtroOswQDWhOo7gGx29a6y0N6xt1eOq+5nkZ9jh7EbfVjfYfWRbkdg63h8qyuH6j/r+q+45JGpFgJGjaULdE2Y3Hh2dvOuMdPZKt2JbLqYw8ZPrC5bLIjSIoKr7x1oLWF9wSDWa9NbZFzitl13X7sKLayhPlsqBGZbCTZTqUg3t2g7c+21YnprYKMpLZ9On3+ocWjHjcE8TBZBpJF7alOx/CTWttM6nyzWH8P2Yaa6mvXIwZZDbC4pv1UT1aVT/lr0H9OQzqXLwX8+hF1rxp5fD6lRr3R5kUAoBQCgL17P8Aigoy4WZro20bE+6T9nyPZ3VB1WnyuePxLnhmucWqpvbu8vI6bVaehFAKAUB4aA4vxnnX0rEMQbxp1I/Ltb1O/larnT1dnDzfU8lr9T21rx0WyIGu5CFAKAUAoCQyDGCHERSH3VYavwt1W+RNcroc9bj4okaW3srYyfiT+Mw5jkeM/ZJX4cj8K+XW1uubg+54PUNYZYuHlJgCPF0sTyWut9aMLdZrch43q20Kk6VGUOaLfd1T8X5fE6RWxlwsYJx8SMZGZerc3ZrKb79pBNq2rim9RXB5bW3nt/EZXekYcPHIiYOMALL0juFe4sN/eFri9c642QhTDpPmbw/j1MJYwjJnZAh6dVkw8hkuUJI1MNtQHl27V01bxV2qThLm6eL8f9iXTPQx4zpFwWHZQ4cOWuAbjVrAPrq9b1pa7I6SuUc5znPrn65Dzyok8twwQJhWJ60TFk0Nuzm5bVa23u1M09SrUdPJ9YvKx49+em3Q2SxsReVYN1w2MQq1x1fdO5A7O/ax9ahaamcdPdFp56GsU0mjbjkUwQYeZSqSxWVyLaZLkjc+n+zXeLj2FdFqwpR6+D7jPckyO4gaNMQwkQyWSMbOUsQu/ZvUXXSrje1OOdl34NZYT3IKUgklRYX2F72HdftqslhvZYRoYs+fRhI07ZpDJ/QjUoP7TN8K9h/TVGK5WPvKzik8Vxh4vPyKyBfYb16gosZ6BlI2It50MtNdTyhgUAoBQHZeBs6+lYYFjeSPqP3mw2b1HzBqn1NXZz26M9ZoNR21Sb6rZliqOThQCgITjLHmDCSuDZiNC+bHTf0Fz6V208OexIia63sqJS+BxOro8gKAUAoBQGXC4ZpHWNFLMxsAOZNYlJRWWbQhKclGKyya4pySLC9GscmqTlKhZSYzpUgbAXG538K4UWysy2tu4mazTV0YUXl968OhJLN08Ec/NltDL36lHVb+ko+K14/+oNH2V3axWzLjR3drUn3rZ/zzMaTMBYMwB5gEgVQKclsm/mSsm82VSJAuJBsCbWFwwBJAa/n+dSHprI0LUZ6/zJty4WTPBk7OiTdMo1sFBOu+rlYm23nXWGjlOCt50svG+evgZ5W98iHJZJJJI3kAeIXOos1xzuDY94+NZho7LbJQlLePjl/Exyt7Mxf8PYwGfpgUU6bfWXuOQAt5Vz7CTodqnstsb/Acu2RgMA8qSSiYL0Y61y+oDc9g7bH4UoolbCVnPjl69Qo5WTZhySQrq6dV+rWZgTJcKwJu1hudj8K7Q0U3Hm7TGyk+vRoyoPxPf/T7trBmQ9GA5HXPVK3BAt5/Cn4CcspzXsrPf0x1Q5H4kfjMGVjjlaQMZNwvW1AdpNxyB2qLbS41xscs83dvk1a2ya+Ew5kdUXmxt5d5PgBc+lcqqpWzUI9WYRu4LJVx8/SMSMMn1UQHvSLHsWv9lbm5Pe1udfQ68aSmNUOqXyKxULV3c8vd6Lzx+xNZvgHgv9ER1REVikaxIG6xveRuuxsDsN+XfWlc1P33v55+hKuqdX5SeEuiSX69fkQQ4jikxfRn67CsLAS6dm031BnFxvtuRuedd+wlGvPSXkQ/xkJ38nWHn/sxcZ8HCBTiMPcxc2W9yl+0HtX8vKttPqeZ8s+pz1/D1Wu0r6d68Cl1NKgUAoC2+zTMOjxfR9kylf6S9YH4Bh61E1kM158C04Tby38vivodaFVR6YUAoCje1ea0EKfekLf1VP8AqqboV7bfkU/GZYqivM5jVmedFAKA9UX5UCWehNZVwriJ+tp6KMbmSS6KB3i+59PjXCeohHbOX5EynQ22b4wvF7ElNnEGCRosF9ZKws+IIHqI/D5edc1VO181my7kSZairTR5KN5d8vsTnCPCuGxOFjmmRmkcuWbW4vaRh2HwrhfqLIWOMXsS9HoabqVOay3nv82QWZOmAx0kaqTAyqrpck6WVTcE/aB3H/mtp0LWaZws7yLKa0eqaj7u2UbL4DrqoZSkm6SXARlP2rnYW7R37V4G/R2VX9jLbwf7lzHEkmujLU0sL9PAHAXo1VS0kfR9VbLptv5+VW7lTPtKk9sJdVjZbY7/AFO+zyjBlkmjDRLqgLLLqId0sF1Hcb7GuWnl2enjHMcqWXlrpkxHZDLpYvpOJZJF0MlgWcbs25sWNyNjvSiVX4iyUZLDXe+/49wWMvBqYaG+BMWuIOZNQBlQbCwvz8DXCuvOidXMs58V5GEvZwfeXwJHHjIxLG2oBUJdF1EA32vyu3Otqa4113QUlvst1vt/sJYTRg4Zt0WJBZFLpoUM6qSbN2E8usN65cPwq7U2llY3aXj9zEOjNbhaYpiFOpVWxD6mABX15m9q5cOk4ahPKS3yYre5hz57ztYqVHVTSQVCD3QLeHZ41z1rzc+mFsseHchLqaeaT9AnQL/CJrK3fEjW6ng7X37h516fgfDOyXb2rfuRW67U8q7GHvPr5FmyPNFifFIqs64fooURFu5C3UkDxe5J8d6s7K3JReevedqL4wc4pZ5cJJdf5kg+OuJ5HtDHZYnjVz7rFw45HmFsQRseYrvpaIr2n1IXEdbKXsR6NfPJR6nFMdryTLkaGOSQK0kkS62HJg0agiw2tYAcuyqWybUml0T2PX6eqLrjKS3a3+KRx7NMJ0M0kXPQ7L6A7fKriEuaKkeVvr7Oxw8GatbHIUBv8PzaMTAw7JE/vAVztWYNeR30suW6LXijvFUZ7MUAoCge1lephz+s4+IX91TtD70il4z7kPVnN6sjz4oBQG3leYvh5BLHYMAQLgEb7cjWs4KawzrTdKmXNHqbWIzWfFyIk0zEOyrbkg1MBfSLDtrRVwrTcUdZX26iSjOXV/zYtOL9m5RHf6RfSrNborXsCbe/UWOuy8cpYz4Pyxb5+nl/ssvs7/8Ab4fOT/Feo2r/ADX8PoWPDf7aPx+rKD7Q/wCHSeSf3BU/SflIo+Kf3D+Bp5LnXRjoZgXhJvYW1Rn70ZPLxHI1w1/D69XDElv4mNHrXT7Mt4/T0JmfCWUSIwkiPJ15eTDmjeBrwes4fdpZYmtvEv4SjOPNF5RrVBMihkUMCgFAfcMTOwVQWY8gNya3hCU3yxWWZSyfWMzFMJshWTEeFjHCe/ueT5CvW8K4HytW39e5Ffq9fGr2a95fT/ZWI8SRIJWJZg4ck7kkG9zXqHH2eVFGpvn5n4kvn0r4fHSSRsQS3TIw5FX648wQbEedcaoqdSi/Ql6mUqtS5xfmvjuXXCcGYbEYdJCumSRekLRsbAuNVgDcWF+VQpaqcJNLp5ltDh1Ntak1htZyvMpHEPC82DJLgNHcKsgIsSQSARe4Ox8Kn06iFmy6lNqdDZRu914kzwbxLiGmw2FuvRg6fd6xVUY2J7gB3dlcNRRBRlPvJmg1t0pwq7vsis59ihLiZpF5NIxHiL7GpNUeWCRXaqandKS72aFdDgKA2crW80Q75EH9oVrP3X6HWj82Pqvqd+qhPaigFAVH2m4TXg9Q/i3VvQ3T/MKl6OWLMeJWcWr5qM+DOTVanmBQCgLl7MsJHLNMsiI4CAjUoNjqttfzqHrZOMVh4LfhMIznJSWdic43y+KJsGY40S+IUEqoF9xsbVw005S5svuJuvqhB1uKx7SLhmf6GX8D/wB01Eh7yLO33H6Mg/Z2f+nw+cn+K9dtX+a/53EPhv8AbR+P1ZQfaJ/DpPJP7gqfpPykUnFP7h/ArdSSvNvLsylgbVExUnYjYqw7mB2IrnZVCxcs1k7U3zqeYPBOQ55h5P0sbQt96LrIfEoxuPQ157Vf05XPep4LarikHtYsehPtwtMVDxlXVgGG5VrEX3Dcq8/Zwi+L2wy2UcrKNc8O4n+SPxX99R3w/U/9Pp9xySMkXDGJb7AX8TD9l63jwzUy7serHJI1c3giwbBcQzu5UMEjWwIJI3dvEHkKtNJ/T0rfanLbyImp1VeneJZbIHH8RO6mOJRBGeYQks343O58th4V6fScNo0y9hb+JT38Qst2XsrwX3IWp5AFAT2ElTFRJBKwjliFoZG2Vl/knPZudm9K4STrlzRWz6onQlG+Crk8SXR+Xg/2LfwRipMLHPHjC0ccOgpqGwDFgdJHvC+nlfnUPUqM5J17tlpoJzohJXbJYxn9ivcT5zJmMixwROY0J0gKSWJsNTdi/svvUimqNKzJ7kHV6ierko1xeF/NzUcrgUdQwfFSDQxU3WBD7wuNjIeRtyrbe5p/4r9f9HN400Ws5m/D/Ffcr1SSvFAKAmuDML0uNgXsDaz5IC35gD1rjqJctbJmgr59RFfH5HbBVKeuPaAUBq5lgxNE8TcnUqfUc62hLlkpGltasg4vvOD4vDNE7RuLMhKkeIq9jJSSaPF2QcJOMuqMai5sO3asmiWSSn4exSKWaCUKNydJ2Hea5K6t9GSZaO+Ky4szZfleNC9JAk6hxfVGWXUOf2TuKxOyrpJo2qo1KXNWnv4GsJcVM4j1TyOpuFLOzKw7QCdiO+tv+OKzsjRSvsly5bZt436fGVSVsUpk6qgySEPfaw61jz5VrHspbrB0s/FQwpuW/menLsfDGeriY40uxszKijmTYGwrHPTJ9zZnsdVXHpJJGDE5LiyymSKYtIdKlrksdJNgSd9gfhWytr7mtjSemvbTlF5YfhvFgEnDyAAXPV5AU7evpkPRXpZ5GRVdSKSXDuWHE4iOHsJu3gg3Py29RXO6zkg5EjS0O61QO5qKoz2R9UAoCk+0/Ky8KzqN4jZvwN2+ht8TU3RWcsuXxKji1HPWrF1X0OXVZnnDewOTTzLqiid1B03AuL7bfMVpK2EXhs716a2xZhHKPYslxDO0awyF1F2XSdQB7SDR2wSznYLTWuTiovKNOeFkYo4KspIIPMEcwa2TTWUcpRcW4vqS0WOxuFjQh5UjkF0BOpGAt7qtcDmOyuThVY2sLKJUbdTTFNNpPoZ8zxeYHQkpmUS7IoGgPewtZLBuY599awjTu1jY3us1e0Zt79O7PyNIcPYrUU6CTUAGI07gEkA+pU/CunbV4zk4/hL2+XleQeH8SGCdBJqILBdO5AIBPoWHxrHbV4zkfg788vK8nmJyDExqXeCRVXmSuw7KyroSeEzE9JdBc0ovBG10I50T2V5X+kxLDn9WnyLH8h6Gq/XWdIF9wejra/RfudDqvLwUAoBQHO/aVw+T/wA3GOVhKB4WAf8AYfSrDR3f4P4FHxXSZ/5o/H7nPDVgUJ1DN8yjwr4edy5YYbQsYXqte3vMTYWtyt41V1wlYnFY6npb7oUOFks+7jHj8THw9GjYPBGQsn/NFk0jYt9cVUk8lPL1A7aza2rJY32+xppUnp6+bb2tv1/Qw4LWTmt104kjZV56LMBo7SDbn5VmWMV4901r5m78rE/50ItTbJ9MoIJm+pBG/MbqP69df/0ZXhuRt1ocT683s+P86kpxxNFG8hLyJK+GWNQB9WwMhut7c7X5+FctMpNLCWMkniEoRcm21JxSXg9yP4lxMkOHy2SMlWWEi+kGxMcYtuLcr11pjGUrE/Ej6yc666ZR2fL+yPeIcVLDg8veMlW6ORSbX2YRgg3HbWKYxlZNPxNtVOdenqcdnhr5pFIqcUp1n2fcPnDxdLILSygGx5qnMDzPM+g7KqtVdzywuiPT8M0vZV88ur+hbqiFmKAUBjxEKurIwurAqQe0EWIrKbTyjWUVJNPocS4lyVsJO0ZuVPWRvvL+8cjV1TarI5R5HV6Z0WOL6dxP8IRBsBjgzFVJUFgpcjbsUEXNRtQ8XQwT9ClLS2J7L5krw/nC4rMAYw2mPDGPUw6z2Zd2ty//AGuVtTrq372SdNqI3an2Vso4z49CmYLIJZHhupCzSFAe3YjUbc7AX3qbK6MU8dyKmvSWSlHK2bx9y5cTRDEYOYIyOcNICgQklIwAmlthYgaj28qh0vksWe9Frq4q3TyUcPle2O5dD5HRz4bDYGUaWkw6SQueyUahp9Rb4nwp7UZysj47+gxGyqFE9sxTT8zbwK/9WnHdh1B/qx1o/wAhep0j/ey/8lSznEtHFB9HE0cTxPDaSxY6mBkUX3APV3AHhUuqKcnzYymnsVmolKEY9nlJprf13/YkvaHi5I5lVSVWTDoj7CzAO5tcjbs5Vz0kYyi2+5nbilk42JLo4pP5sq2TZW+JmWGPm3M9ir2sfAVLssUI8zK2iiV01CJ3DLcEsEaRJ7qAKPHxPiTv61SSk5SbZ7CqtVwUI9EbNanQUAoBQHzIgIIIBB2IPIg9hoYaTWGcq4y4QbDMZoATDzIHvRH/AE+PZ299Wmn1Kn7Mup5zXaB1PtK+n0Kzi8zmlAWWWSQA3AZ2YA8r7mpMa4x3iiusvtmsTk36s9/4pNoEfTS6FtZdbaRpNxYXsLGnZxznA7e3lUeZ4XmGzSYuJDNKXAsH1tqA7r3vbwp2cMYwsB32uXNzPPjk+cTmMsjB3lkdl3Vi5JWxvsezfurKhFLCRid1k2pSbbXme4vMppQBLLJIAbgO7MAe8XNYjCMeiwJ32WLE5N+rGKzKaVQsksjqDcBnZgDa1wCe4msxhGLykZnfZNYlJtebPrE5pPKuiSaV12OlnZhceBNYVcI7pIzK+2a5ZSbXhku3BHBhBXEYlbW6yRnnfsZx+Q+NQtTqv8IFvw/h2MWWL0X3OiCq8vT2gFAKAUBFcQ5HHi4jG+xG6sPeU948O8dtdKrZVyyiPqdNC+HLL4PwOT5hHi8AxhMksYJJGh2CP2ahY79njVtB12rmweZtWo0r5MtLyezI3CY+WK5ikeMnnoZlvbvsd66ShGXVZI8LZ1+42vQzHOsQWDGebUAQD0j3ANrgG+wNh8BWvZQxjCNvxN2c87z6nkebzrq0zSjWSzWkYaieZO+5rLrg+5Bai1ZxJ79dz4nzGZwoeWRgm63djpI+7c7elFXFdEYlfZLHNJvHTc+0zjEBmcTyhntqYSMGa3K5B3tR1waxhGVqbU21J5fmfGIzKaQqzyyOyG6lnYlTcG6knbcDl3CsqEUsJGJX2TacpN46bmzB9JxrrFqlmbs1OzBb8yST1R41o+zqWcJHSPb6mSjlyOr8LcOJg47DrSN7725+A7lFVV1ztfl3HpdHpI6eOF172TtcSYKAUAoBQCgPCtAU3iLgGKYl4CIXO5W1429Ps+m3hUyrVyjtLdFVqeFws9qvZ/oUHM+GsTh79JE2kfaXrL53HL1qdC+ufRlJborqvej8tyJrsRRQHqi+woZSz0J3KuEMVPYiMov3pOqPgdz8K4WamuHf8iZRw++3uwvFnQuG+DIcLZ2+tlH2iLBfwr2eZuar7dTKzZbIvdLw6ujd7vx+xZgKjFge0AoBQCgFAKA1Myy2OdDHKgdT39h7weYPiK2hOUHmJztphbHlmso55nns7kQlsM3SL9xrK48jyb5etWFetT2nsUWo4RJb1PPkU/G4CSE6ZY3Q/rKR8D21MjOMujKqymdbxJNGtWxzFAZsLhHlOmNGc9yqT+VYlJR3bN4Vym8RTZbMl9n00lmnPQr3bNIR6bL6/Colmsito7lnRwmye9my/U6NlGTxYZNEKhR2nmzHvY8zVdZZKbzIvqdPXTHlgsG/Wh2FAKAUAoBQCgFAKAUBp4nK4ZP0kMT/AIkU/mK2U5LozlOmufvRT+BqjhrCf/Gh/wC2v7q37ez/ALM5/hKP+i+Ru4bARR/o40T8KKv5CtHOT6s7RrhD3UkbNam4oBQCgFAKAUAoBQCgFAfLoCLEAjuIuKGGs9SOlyDDMbth4Se/o1v+VdFdYukmcXpaXu4L5HkfD2FU3GHhv/Nr+6jusf8AkzC0tK6QXyJGKIKLKAo7gAB8q0bb6ndJLofdYMigFAKAUAoBQCgFAKAUAoBQCgFAKAUAoBQCgFAKAUAoBQCgFAKAUAoBQCgFAKAUAoD/2Q=="/>
          <p:cNvSpPr>
            <a:spLocks noChangeAspect="1" noChangeArrowheads="1"/>
          </p:cNvSpPr>
          <p:nvPr/>
        </p:nvSpPr>
        <p:spPr bwMode="auto">
          <a:xfrm>
            <a:off x="1587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Arial" charset="0"/>
              <a:ea typeface="+mn-ea"/>
              <a:cs typeface="+mn-cs"/>
            </a:endParaRPr>
          </a:p>
        </p:txBody>
      </p:sp>
      <p:pic>
        <p:nvPicPr>
          <p:cNvPr id="10" name="Picture 9"/>
          <p:cNvPicPr>
            <a:picLocks noChangeAspect="1"/>
          </p:cNvPicPr>
          <p:nvPr/>
        </p:nvPicPr>
        <p:blipFill>
          <a:blip r:embed="rId4"/>
          <a:stretch>
            <a:fillRect/>
          </a:stretch>
        </p:blipFill>
        <p:spPr>
          <a:xfrm>
            <a:off x="10750378" y="128986"/>
            <a:ext cx="1155993" cy="996784"/>
          </a:xfrm>
          <a:prstGeom prst="rect">
            <a:avLst/>
          </a:prstGeom>
        </p:spPr>
      </p:pic>
      <p:sp>
        <p:nvSpPr>
          <p:cNvPr id="12" name="Rectangle 2"/>
          <p:cNvSpPr txBox="1">
            <a:spLocks noChangeArrowheads="1"/>
          </p:cNvSpPr>
          <p:nvPr/>
        </p:nvSpPr>
        <p:spPr>
          <a:xfrm>
            <a:off x="297764" y="236040"/>
            <a:ext cx="10154851" cy="782676"/>
          </a:xfrm>
          <a:prstGeom prst="rect">
            <a:avLst/>
          </a:prstGeom>
          <a:effectLst>
            <a:outerShdw blurRad="50800" dist="50800" dir="5400000" algn="ctr" rotWithShape="0">
              <a:schemeClr val="tx1"/>
            </a:outerShdw>
          </a:effectLst>
        </p:spPr>
        <p:txBody>
          <a:bodyPr/>
          <a:lstStyle>
            <a:lvl1pPr algn="l" rtl="0" fontAlgn="base">
              <a:spcBef>
                <a:spcPct val="0"/>
              </a:spcBef>
              <a:spcAft>
                <a:spcPct val="0"/>
              </a:spcAft>
              <a:defRPr sz="2800">
                <a:solidFill>
                  <a:schemeClr val="bg1"/>
                </a:solidFill>
                <a:latin typeface="+mj-lt"/>
                <a:ea typeface="+mj-ea"/>
                <a:cs typeface="+mj-cs"/>
              </a:defRPr>
            </a:lvl1pPr>
            <a:lvl2pPr algn="l" rtl="0" fontAlgn="base">
              <a:spcBef>
                <a:spcPct val="0"/>
              </a:spcBef>
              <a:spcAft>
                <a:spcPct val="0"/>
              </a:spcAft>
              <a:defRPr sz="2800">
                <a:solidFill>
                  <a:schemeClr val="bg1"/>
                </a:solidFill>
                <a:latin typeface="Trebuchet MS" pitchFamily="34" charset="0"/>
              </a:defRPr>
            </a:lvl2pPr>
            <a:lvl3pPr algn="l" rtl="0" fontAlgn="base">
              <a:spcBef>
                <a:spcPct val="0"/>
              </a:spcBef>
              <a:spcAft>
                <a:spcPct val="0"/>
              </a:spcAft>
              <a:defRPr sz="2800">
                <a:solidFill>
                  <a:schemeClr val="bg1"/>
                </a:solidFill>
                <a:latin typeface="Trebuchet MS" pitchFamily="34" charset="0"/>
              </a:defRPr>
            </a:lvl3pPr>
            <a:lvl4pPr algn="l" rtl="0" fontAlgn="base">
              <a:spcBef>
                <a:spcPct val="0"/>
              </a:spcBef>
              <a:spcAft>
                <a:spcPct val="0"/>
              </a:spcAft>
              <a:defRPr sz="2800">
                <a:solidFill>
                  <a:schemeClr val="bg1"/>
                </a:solidFill>
                <a:latin typeface="Trebuchet MS" pitchFamily="34" charset="0"/>
              </a:defRPr>
            </a:lvl4pPr>
            <a:lvl5pPr algn="l" rtl="0" fontAlgn="base">
              <a:spcBef>
                <a:spcPct val="0"/>
              </a:spcBef>
              <a:spcAft>
                <a:spcPct val="0"/>
              </a:spcAft>
              <a:defRPr sz="2800">
                <a:solidFill>
                  <a:schemeClr val="bg1"/>
                </a:solidFill>
                <a:latin typeface="Trebuchet MS" pitchFamily="34" charset="0"/>
              </a:defRPr>
            </a:lvl5pPr>
            <a:lvl6pPr marL="457200" algn="l" rtl="0" fontAlgn="base">
              <a:spcBef>
                <a:spcPct val="0"/>
              </a:spcBef>
              <a:spcAft>
                <a:spcPct val="0"/>
              </a:spcAft>
              <a:defRPr sz="2800">
                <a:solidFill>
                  <a:schemeClr val="bg1"/>
                </a:solidFill>
                <a:latin typeface="Trebuchet MS" pitchFamily="34" charset="0"/>
              </a:defRPr>
            </a:lvl6pPr>
            <a:lvl7pPr marL="914400" algn="l" rtl="0" fontAlgn="base">
              <a:spcBef>
                <a:spcPct val="0"/>
              </a:spcBef>
              <a:spcAft>
                <a:spcPct val="0"/>
              </a:spcAft>
              <a:defRPr sz="2800">
                <a:solidFill>
                  <a:schemeClr val="bg1"/>
                </a:solidFill>
                <a:latin typeface="Trebuchet MS" pitchFamily="34" charset="0"/>
              </a:defRPr>
            </a:lvl7pPr>
            <a:lvl8pPr marL="1371600" algn="l" rtl="0" fontAlgn="base">
              <a:spcBef>
                <a:spcPct val="0"/>
              </a:spcBef>
              <a:spcAft>
                <a:spcPct val="0"/>
              </a:spcAft>
              <a:defRPr sz="2800">
                <a:solidFill>
                  <a:schemeClr val="bg1"/>
                </a:solidFill>
                <a:latin typeface="Trebuchet MS" pitchFamily="34" charset="0"/>
              </a:defRPr>
            </a:lvl8pPr>
            <a:lvl9pPr marL="1828800" algn="l" rtl="0" fontAlgn="base">
              <a:spcBef>
                <a:spcPct val="0"/>
              </a:spcBef>
              <a:spcAft>
                <a:spcPct val="0"/>
              </a:spcAft>
              <a:defRPr sz="2800">
                <a:solidFill>
                  <a:schemeClr val="bg1"/>
                </a:solidFill>
                <a:latin typeface="Trebuchet MS"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600" b="0" i="0" u="none" strike="noStrike" kern="0" cap="none" spc="0" normalizeH="0" baseline="0" noProof="0" dirty="0">
              <a:ln w="19050">
                <a:solidFill>
                  <a:srgbClr val="1F497D">
                    <a:tint val="1000"/>
                  </a:srgbClr>
                </a:solidFill>
                <a:prstDash val="solid"/>
              </a:ln>
              <a:solidFill>
                <a:prstClr val="white"/>
              </a:solidFill>
              <a:effectLst>
                <a:outerShdw blurRad="50000" dist="50800" dir="7500000" algn="tl">
                  <a:srgbClr val="000000">
                    <a:shade val="5000"/>
                    <a:alpha val="35000"/>
                  </a:srgbClr>
                </a:outerShdw>
              </a:effectLst>
              <a:uLnTx/>
              <a:uFillTx/>
              <a:latin typeface="Trebuchet MS" pitchFamily="34" charset="0"/>
              <a:ea typeface="+mj-ea"/>
              <a:cs typeface="+mj-cs"/>
            </a:endParaRPr>
          </a:p>
        </p:txBody>
      </p:sp>
      <p:sp>
        <p:nvSpPr>
          <p:cNvPr id="13" name="Slide Number Placeholder 4">
            <a:extLst>
              <a:ext uri="{FF2B5EF4-FFF2-40B4-BE49-F238E27FC236}">
                <a16:creationId xmlns:a16="http://schemas.microsoft.com/office/drawing/2014/main" id="{7ECAE476-AE3C-41FA-A14F-53E1036CEF15}"/>
              </a:ext>
            </a:extLst>
          </p:cNvPr>
          <p:cNvSpPr txBox="1">
            <a:spLocks/>
          </p:cNvSpPr>
          <p:nvPr/>
        </p:nvSpPr>
        <p:spPr bwMode="auto">
          <a:xfrm>
            <a:off x="8890000" y="63976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r" rtl="0" fontAlgn="base">
              <a:spcBef>
                <a:spcPct val="50000"/>
              </a:spcBef>
              <a:spcAft>
                <a:spcPct val="0"/>
              </a:spcAft>
              <a:defRPr sz="1400" b="0" kern="1200">
                <a:solidFill>
                  <a:schemeClr val="tx1"/>
                </a:solidFill>
                <a:latin typeface="Arial" charset="0"/>
                <a:ea typeface="+mn-ea"/>
                <a:cs typeface="+mn-cs"/>
              </a:defRPr>
            </a:lvl1pPr>
            <a:lvl2pPr marL="457200" algn="ctr" rtl="0" fontAlgn="base">
              <a:spcBef>
                <a:spcPct val="50000"/>
              </a:spcBef>
              <a:spcAft>
                <a:spcPct val="0"/>
              </a:spcAft>
              <a:defRPr b="1" kern="1200">
                <a:solidFill>
                  <a:schemeClr val="tx1"/>
                </a:solidFill>
                <a:latin typeface="Arial" charset="0"/>
                <a:ea typeface="+mn-ea"/>
                <a:cs typeface="+mn-cs"/>
              </a:defRPr>
            </a:lvl2pPr>
            <a:lvl3pPr marL="914400" algn="ctr" rtl="0" fontAlgn="base">
              <a:spcBef>
                <a:spcPct val="50000"/>
              </a:spcBef>
              <a:spcAft>
                <a:spcPct val="0"/>
              </a:spcAft>
              <a:defRPr b="1" kern="1200">
                <a:solidFill>
                  <a:schemeClr val="tx1"/>
                </a:solidFill>
                <a:latin typeface="Arial" charset="0"/>
                <a:ea typeface="+mn-ea"/>
                <a:cs typeface="+mn-cs"/>
              </a:defRPr>
            </a:lvl3pPr>
            <a:lvl4pPr marL="1371600" algn="ctr" rtl="0" fontAlgn="base">
              <a:spcBef>
                <a:spcPct val="50000"/>
              </a:spcBef>
              <a:spcAft>
                <a:spcPct val="0"/>
              </a:spcAft>
              <a:defRPr b="1" kern="1200">
                <a:solidFill>
                  <a:schemeClr val="tx1"/>
                </a:solidFill>
                <a:latin typeface="Arial" charset="0"/>
                <a:ea typeface="+mn-ea"/>
                <a:cs typeface="+mn-cs"/>
              </a:defRPr>
            </a:lvl4pPr>
            <a:lvl5pPr marL="1828800" algn="ctr" rtl="0" fontAlgn="base">
              <a:spcBef>
                <a:spcPct val="5000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fld id="{194BBC34-C24E-4764-B738-A1E8CCA0491F}" type="slidenum">
              <a:rPr kumimoji="0" lang="en-CA" sz="1800" b="1"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50000"/>
                </a:spcBef>
                <a:spcAft>
                  <a:spcPct val="0"/>
                </a:spcAft>
                <a:buClrTx/>
                <a:buSzTx/>
                <a:buFontTx/>
                <a:buNone/>
                <a:tabLst/>
                <a:defRPr/>
              </a:pPr>
              <a:t>103</a:t>
            </a:fld>
            <a:endParaRPr kumimoji="0" lang="en-CA" sz="1800" b="1"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5" name="Rectangle 4">
            <a:extLst>
              <a:ext uri="{FF2B5EF4-FFF2-40B4-BE49-F238E27FC236}">
                <a16:creationId xmlns:a16="http://schemas.microsoft.com/office/drawing/2014/main" id="{8C5D429C-152A-3B9C-61FC-360431CAA73B}"/>
              </a:ext>
            </a:extLst>
          </p:cNvPr>
          <p:cNvSpPr/>
          <p:nvPr/>
        </p:nvSpPr>
        <p:spPr>
          <a:xfrm>
            <a:off x="178906" y="1372771"/>
            <a:ext cx="5732130" cy="5262979"/>
          </a:xfrm>
          <a:prstGeom prst="rect">
            <a:avLst/>
          </a:prstGeom>
        </p:spPr>
        <p:txBody>
          <a:bodyPr wrap="square">
            <a:spAutoFit/>
          </a:bodyPr>
          <a:lstStyle/>
          <a:p>
            <a:pPr fontAlgn="base">
              <a:spcAft>
                <a:spcPct val="0"/>
              </a:spcAft>
              <a:defRPr/>
            </a:pPr>
            <a:r>
              <a:rPr lang="en-US" sz="2400" b="1" dirty="0">
                <a:latin typeface="Arial" charset="0"/>
              </a:rPr>
              <a:t>Phoenix</a:t>
            </a:r>
          </a:p>
          <a:p>
            <a:pPr marL="914400" lvl="1" indent="-457200" fontAlgn="base">
              <a:spcAft>
                <a:spcPct val="0"/>
              </a:spcAft>
              <a:buFont typeface="Arial" panose="020B0604020202020204" pitchFamily="34" charset="0"/>
              <a:buChar char="•"/>
              <a:defRPr/>
            </a:pPr>
            <a:r>
              <a:rPr lang="en-US" sz="2400" b="1" dirty="0">
                <a:solidFill>
                  <a:srgbClr val="000000"/>
                </a:solidFill>
                <a:latin typeface="Arial" charset="0"/>
              </a:rPr>
              <a:t>Fifth largest city in the USA.</a:t>
            </a:r>
          </a:p>
          <a:p>
            <a:pPr marL="914400" lvl="1" indent="-457200" fontAlgn="base">
              <a:spcAft>
                <a:spcPct val="0"/>
              </a:spcAft>
              <a:buFont typeface="Arial" panose="020B0604020202020204" pitchFamily="34" charset="0"/>
              <a:buChar char="•"/>
              <a:defRPr/>
            </a:pPr>
            <a:r>
              <a:rPr lang="en-US" sz="2400" b="1" dirty="0">
                <a:solidFill>
                  <a:srgbClr val="000000"/>
                </a:solidFill>
                <a:latin typeface="Arial" charset="0"/>
              </a:rPr>
              <a:t>Population over 1.6 million.</a:t>
            </a:r>
          </a:p>
          <a:p>
            <a:pPr marL="914400" lvl="1" indent="-457200" fontAlgn="base">
              <a:spcAft>
                <a:spcPct val="0"/>
              </a:spcAft>
              <a:buFont typeface="Arial" panose="020B0604020202020204" pitchFamily="34" charset="0"/>
              <a:buChar char="•"/>
              <a:defRPr/>
            </a:pPr>
            <a:r>
              <a:rPr lang="en-US" sz="2400" b="1" dirty="0">
                <a:solidFill>
                  <a:srgbClr val="000000"/>
                </a:solidFill>
                <a:latin typeface="Arial" charset="0"/>
              </a:rPr>
              <a:t>517 square miles (1,339 square kilometers).</a:t>
            </a:r>
          </a:p>
          <a:p>
            <a:pPr marR="0" lvl="0" algn="l" defTabSz="914400" rtl="0" eaLnBrk="1" fontAlgn="base" latinLnBrk="0" hangingPunct="1">
              <a:lnSpc>
                <a:spcPct val="100000"/>
              </a:lnSpc>
              <a:spcBef>
                <a:spcPts val="0"/>
              </a:spcBef>
              <a:spcAft>
                <a:spcPct val="0"/>
              </a:spcAft>
              <a:buClrTx/>
              <a:buSzTx/>
              <a:tabLst/>
              <a:defRPr/>
            </a:pPr>
            <a:r>
              <a:rPr kumimoji="0" lang="en-US" sz="2400" b="1" i="0" u="none" strike="noStrike" kern="1200" cap="none" spc="0" normalizeH="0" baseline="0" noProof="0" dirty="0">
                <a:ln>
                  <a:noFill/>
                </a:ln>
                <a:solidFill>
                  <a:srgbClr val="C00000"/>
                </a:solidFill>
                <a:effectLst/>
                <a:uLnTx/>
                <a:uFillTx/>
                <a:latin typeface="Arial" charset="0"/>
                <a:ea typeface="+mn-ea"/>
                <a:cs typeface="+mn-cs"/>
              </a:rPr>
              <a:t>Temperatures </a:t>
            </a:r>
          </a:p>
          <a:p>
            <a:pPr marL="914400" marR="0" lvl="1" indent="-457200" algn="l" defTabSz="914400" rtl="0" eaLnBrk="1" fontAlgn="base" latinLnBrk="0" hangingPunct="1">
              <a:lnSpc>
                <a:spcPct val="100000"/>
              </a:lnSpc>
              <a:spcBef>
                <a:spcPts val="0"/>
              </a:spcBef>
              <a:spcAft>
                <a:spcPct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000000"/>
                </a:solidFill>
                <a:effectLst/>
                <a:uLnTx/>
                <a:uFillTx/>
                <a:latin typeface="Arial" charset="0"/>
                <a:ea typeface="+mn-ea"/>
                <a:cs typeface="+mn-cs"/>
              </a:rPr>
              <a:t>Yearly average 75 F (24 C).</a:t>
            </a:r>
            <a:r>
              <a:rPr kumimoji="0" lang="en-US" sz="2400" b="1" i="0" u="none" strike="noStrike" kern="1200" cap="none" spc="0" normalizeH="0" noProof="0" dirty="0">
                <a:ln>
                  <a:noFill/>
                </a:ln>
                <a:solidFill>
                  <a:srgbClr val="000000"/>
                </a:solidFill>
                <a:effectLst/>
                <a:uLnTx/>
                <a:uFillTx/>
                <a:latin typeface="Arial" charset="0"/>
                <a:ea typeface="+mn-ea"/>
                <a:cs typeface="+mn-cs"/>
              </a:rPr>
              <a:t> WAS 78.6 IN 2024</a:t>
            </a:r>
            <a:r>
              <a:rPr kumimoji="0" lang="en-US" sz="2400" b="1" i="0" u="none" strike="noStrike" kern="1200" cap="none" spc="0" normalizeH="0" baseline="0" noProof="0" dirty="0">
                <a:ln>
                  <a:noFill/>
                </a:ln>
                <a:solidFill>
                  <a:srgbClr val="000000"/>
                </a:solidFill>
                <a:effectLst/>
                <a:uLnTx/>
                <a:uFillTx/>
                <a:latin typeface="Arial" charset="0"/>
                <a:ea typeface="+mn-ea"/>
                <a:cs typeface="+mn-cs"/>
              </a:rPr>
              <a:t>.</a:t>
            </a:r>
          </a:p>
          <a:p>
            <a:pPr marL="914400" marR="0" lvl="1" indent="-457200" algn="l" defTabSz="914400" rtl="0" eaLnBrk="1" fontAlgn="base" latinLnBrk="0" hangingPunct="1">
              <a:lnSpc>
                <a:spcPct val="100000"/>
              </a:lnSpc>
              <a:spcBef>
                <a:spcPts val="0"/>
              </a:spcBef>
              <a:spcAft>
                <a:spcPct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000000"/>
                </a:solidFill>
                <a:effectLst/>
                <a:uLnTx/>
                <a:uFillTx/>
                <a:latin typeface="Arial" charset="0"/>
                <a:ea typeface="+mn-ea"/>
                <a:cs typeface="+mn-cs"/>
              </a:rPr>
              <a:t>Last year, record number of days over 110 F (43 C) at 79 days.</a:t>
            </a:r>
          </a:p>
          <a:p>
            <a:pPr marR="0" lvl="0" algn="l" defTabSz="914400" rtl="0" eaLnBrk="1" fontAlgn="base" latinLnBrk="0" hangingPunct="1">
              <a:lnSpc>
                <a:spcPct val="100000"/>
              </a:lnSpc>
              <a:spcBef>
                <a:spcPts val="0"/>
              </a:spcBef>
              <a:spcAft>
                <a:spcPct val="0"/>
              </a:spcAft>
              <a:buClrTx/>
              <a:buSzTx/>
              <a:tabLst/>
              <a:defRPr/>
            </a:pPr>
            <a:r>
              <a:rPr kumimoji="0" lang="en-US" sz="2400" b="1" i="0" u="none" strike="noStrike" kern="1200" cap="none" spc="0" normalizeH="0" baseline="0" noProof="0" dirty="0">
                <a:ln>
                  <a:noFill/>
                </a:ln>
                <a:solidFill>
                  <a:srgbClr val="0088C8"/>
                </a:solidFill>
                <a:effectLst/>
                <a:uLnTx/>
                <a:uFillTx/>
                <a:latin typeface="Arial" charset="0"/>
                <a:ea typeface="+mn-ea"/>
                <a:cs typeface="+mn-cs"/>
              </a:rPr>
              <a:t>Rainfall</a:t>
            </a:r>
          </a:p>
          <a:p>
            <a:pPr marL="914400" marR="0" lvl="1" indent="-457200" algn="l" defTabSz="914400" rtl="0" eaLnBrk="1" fontAlgn="base" latinLnBrk="0" hangingPunct="1">
              <a:lnSpc>
                <a:spcPct val="100000"/>
              </a:lnSpc>
              <a:spcBef>
                <a:spcPts val="0"/>
              </a:spcBef>
              <a:spcAft>
                <a:spcPct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000000"/>
                </a:solidFill>
                <a:effectLst/>
                <a:uLnTx/>
                <a:uFillTx/>
                <a:latin typeface="Arial" charset="0"/>
                <a:ea typeface="+mn-ea"/>
                <a:cs typeface="+mn-cs"/>
              </a:rPr>
              <a:t>7.2 inches (182</a:t>
            </a:r>
            <a:r>
              <a:rPr kumimoji="0" lang="en-US" sz="2400" b="1" i="0" u="none" strike="noStrike" kern="1200" cap="none" spc="0" normalizeH="0" noProof="0" dirty="0">
                <a:ln>
                  <a:noFill/>
                </a:ln>
                <a:solidFill>
                  <a:srgbClr val="000000"/>
                </a:solidFill>
                <a:effectLst/>
                <a:uLnTx/>
                <a:uFillTx/>
                <a:latin typeface="Arial" charset="0"/>
                <a:ea typeface="+mn-ea"/>
                <a:cs typeface="+mn-cs"/>
              </a:rPr>
              <a:t> mm)</a:t>
            </a:r>
            <a:r>
              <a:rPr kumimoji="0" lang="en-US" sz="2400" b="1" i="0" u="none" strike="noStrike" kern="1200" cap="none" spc="0" normalizeH="0" baseline="0" noProof="0" dirty="0">
                <a:ln>
                  <a:noFill/>
                </a:ln>
                <a:solidFill>
                  <a:srgbClr val="000000"/>
                </a:solidFill>
                <a:effectLst/>
                <a:uLnTx/>
                <a:uFillTx/>
                <a:latin typeface="Arial" charset="0"/>
                <a:ea typeface="+mn-ea"/>
                <a:cs typeface="+mn-cs"/>
              </a:rPr>
              <a:t> per year. LAST YEAR 4.54 in</a:t>
            </a:r>
          </a:p>
        </p:txBody>
      </p:sp>
      <p:pic>
        <p:nvPicPr>
          <p:cNvPr id="3" name="Picture 2">
            <a:extLst>
              <a:ext uri="{FF2B5EF4-FFF2-40B4-BE49-F238E27FC236}">
                <a16:creationId xmlns:a16="http://schemas.microsoft.com/office/drawing/2014/main" id="{568B1016-0185-907C-7FFD-1587C9A1402A}"/>
              </a:ext>
            </a:extLst>
          </p:cNvPr>
          <p:cNvPicPr>
            <a:picLocks noChangeAspect="1"/>
          </p:cNvPicPr>
          <p:nvPr/>
        </p:nvPicPr>
        <p:blipFill>
          <a:blip r:embed="rId5"/>
          <a:stretch>
            <a:fillRect/>
          </a:stretch>
        </p:blipFill>
        <p:spPr>
          <a:xfrm>
            <a:off x="6096000" y="1495119"/>
            <a:ext cx="2315185" cy="2315185"/>
          </a:xfrm>
          <a:prstGeom prst="rect">
            <a:avLst/>
          </a:prstGeom>
        </p:spPr>
      </p:pic>
      <p:pic>
        <p:nvPicPr>
          <p:cNvPr id="9" name="Picture 8">
            <a:extLst>
              <a:ext uri="{FF2B5EF4-FFF2-40B4-BE49-F238E27FC236}">
                <a16:creationId xmlns:a16="http://schemas.microsoft.com/office/drawing/2014/main" id="{CC70E8CA-593D-A98A-0C51-6A63D665DA2F}"/>
              </a:ext>
            </a:extLst>
          </p:cNvPr>
          <p:cNvPicPr>
            <a:picLocks noChangeAspect="1"/>
          </p:cNvPicPr>
          <p:nvPr/>
        </p:nvPicPr>
        <p:blipFill>
          <a:blip r:embed="rId6"/>
          <a:stretch>
            <a:fillRect/>
          </a:stretch>
        </p:blipFill>
        <p:spPr>
          <a:xfrm>
            <a:off x="8846484" y="3987273"/>
            <a:ext cx="3212261" cy="2411551"/>
          </a:xfrm>
          <a:prstGeom prst="rect">
            <a:avLst/>
          </a:prstGeom>
        </p:spPr>
      </p:pic>
      <p:pic>
        <p:nvPicPr>
          <p:cNvPr id="1026" name="Picture 2" descr="Over 10,000 Cities Worldwide Call on all Governments for a Global Green  Recovery - Global Covenant of Mayors">
            <a:extLst>
              <a:ext uri="{FF2B5EF4-FFF2-40B4-BE49-F238E27FC236}">
                <a16:creationId xmlns:a16="http://schemas.microsoft.com/office/drawing/2014/main" id="{C7A777C9-F9AF-0C86-CF3C-9B4E2091B6F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65483" y="1994972"/>
            <a:ext cx="3412351" cy="123173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ome - Climate Mayors">
            <a:extLst>
              <a:ext uri="{FF2B5EF4-FFF2-40B4-BE49-F238E27FC236}">
                <a16:creationId xmlns:a16="http://schemas.microsoft.com/office/drawing/2014/main" id="{21DD311B-92F3-C08A-C71D-5963B86C26B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65335" y="3987273"/>
            <a:ext cx="2495773" cy="2506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3460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noChangeArrowheads="1"/>
          </p:cNvSpPr>
          <p:nvPr/>
        </p:nvSpPr>
        <p:spPr>
          <a:xfrm>
            <a:off x="3137278" y="4649"/>
            <a:ext cx="8848299" cy="902952"/>
          </a:xfrm>
          <a:prstGeom prst="rect">
            <a:avLst/>
          </a:prstGeom>
          <a:solidFill>
            <a:schemeClr val="accent1"/>
          </a:solidFill>
          <a:ln w="9525">
            <a:noFill/>
          </a:ln>
        </p:spPr>
        <p:txBody>
          <a:bodyPr anchor="ctr"/>
          <a:lstStyle>
            <a:lvl1pPr algn="l" rtl="0" fontAlgn="base">
              <a:spcBef>
                <a:spcPct val="0"/>
              </a:spcBef>
              <a:spcAft>
                <a:spcPct val="0"/>
              </a:spcAft>
              <a:defRPr sz="3600" kern="1200">
                <a:solidFill>
                  <a:schemeClr val="tx1"/>
                </a:solidFill>
                <a:latin typeface="+mj-lt"/>
                <a:ea typeface="+mj-ea"/>
                <a:cs typeface="+mj-cs"/>
              </a:defRPr>
            </a:lvl1pPr>
            <a:lvl2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2pPr>
            <a:lvl3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3pPr>
            <a:lvl4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4pPr>
            <a:lvl5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6pPr>
            <a:lvl7pPr marL="9144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7pPr>
            <a:lvl8pPr marL="13716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8pPr>
            <a:lvl9pPr marL="18288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9pPr>
          </a:lstStyle>
          <a:p>
            <a:r>
              <a:rPr lang="en-US" sz="32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Eras Bold ITC" panose="020B0907030504020204" pitchFamily="34" charset="0"/>
              </a:rPr>
              <a:t>RESILENT FOOD SYSTEM PROGRAMS</a:t>
            </a:r>
          </a:p>
        </p:txBody>
      </p:sp>
      <p:grpSp>
        <p:nvGrpSpPr>
          <p:cNvPr id="5" name="Group 4"/>
          <p:cNvGrpSpPr/>
          <p:nvPr/>
        </p:nvGrpSpPr>
        <p:grpSpPr>
          <a:xfrm>
            <a:off x="11004183" y="23852"/>
            <a:ext cx="914400" cy="822960"/>
            <a:chOff x="0" y="0"/>
            <a:chExt cx="1100125" cy="995289"/>
          </a:xfrm>
        </p:grpSpPr>
        <p:sp>
          <p:nvSpPr>
            <p:cNvPr id="8" name="Shape 1872"/>
            <p:cNvSpPr/>
            <p:nvPr/>
          </p:nvSpPr>
          <p:spPr>
            <a:xfrm>
              <a:off x="0" y="159537"/>
              <a:ext cx="399999" cy="263487"/>
            </a:xfrm>
            <a:custGeom>
              <a:avLst/>
              <a:gdLst/>
              <a:ahLst/>
              <a:cxnLst/>
              <a:rect l="0" t="0" r="0" b="0"/>
              <a:pathLst>
                <a:path w="399999" h="263487">
                  <a:moveTo>
                    <a:pt x="143751" y="0"/>
                  </a:moveTo>
                  <a:cubicBezTo>
                    <a:pt x="164363" y="0"/>
                    <a:pt x="183947" y="6503"/>
                    <a:pt x="200393" y="18821"/>
                  </a:cubicBezTo>
                  <a:cubicBezTo>
                    <a:pt x="216294" y="30709"/>
                    <a:pt x="228295" y="47651"/>
                    <a:pt x="234163" y="66523"/>
                  </a:cubicBezTo>
                  <a:cubicBezTo>
                    <a:pt x="234366" y="67145"/>
                    <a:pt x="235026" y="68593"/>
                    <a:pt x="237731" y="68136"/>
                  </a:cubicBezTo>
                  <a:cubicBezTo>
                    <a:pt x="237960" y="68097"/>
                    <a:pt x="238227" y="68110"/>
                    <a:pt x="238481" y="68085"/>
                  </a:cubicBezTo>
                  <a:cubicBezTo>
                    <a:pt x="239357" y="68021"/>
                    <a:pt x="240335" y="67983"/>
                    <a:pt x="241313" y="67983"/>
                  </a:cubicBezTo>
                  <a:cubicBezTo>
                    <a:pt x="272288" y="67983"/>
                    <a:pt x="299910" y="88011"/>
                    <a:pt x="310502" y="117958"/>
                  </a:cubicBezTo>
                  <a:cubicBezTo>
                    <a:pt x="310667" y="118402"/>
                    <a:pt x="311137" y="119443"/>
                    <a:pt x="312407" y="119202"/>
                  </a:cubicBezTo>
                  <a:cubicBezTo>
                    <a:pt x="312547" y="119177"/>
                    <a:pt x="312674" y="119152"/>
                    <a:pt x="312814" y="119113"/>
                  </a:cubicBezTo>
                  <a:cubicBezTo>
                    <a:pt x="317500" y="118174"/>
                    <a:pt x="322300" y="117704"/>
                    <a:pt x="327101" y="117704"/>
                  </a:cubicBezTo>
                  <a:cubicBezTo>
                    <a:pt x="367297" y="117704"/>
                    <a:pt x="399999" y="150406"/>
                    <a:pt x="399999" y="190602"/>
                  </a:cubicBezTo>
                  <a:cubicBezTo>
                    <a:pt x="399999" y="230784"/>
                    <a:pt x="367297" y="263487"/>
                    <a:pt x="327101" y="263487"/>
                  </a:cubicBezTo>
                  <a:lnTo>
                    <a:pt x="228752" y="263487"/>
                  </a:lnTo>
                  <a:lnTo>
                    <a:pt x="163919" y="263487"/>
                  </a:lnTo>
                  <a:lnTo>
                    <a:pt x="72885" y="263487"/>
                  </a:lnTo>
                  <a:cubicBezTo>
                    <a:pt x="32702" y="263487"/>
                    <a:pt x="0" y="230784"/>
                    <a:pt x="0" y="190602"/>
                  </a:cubicBezTo>
                  <a:cubicBezTo>
                    <a:pt x="0" y="159080"/>
                    <a:pt x="20625" y="130886"/>
                    <a:pt x="50457" y="121247"/>
                  </a:cubicBezTo>
                  <a:cubicBezTo>
                    <a:pt x="51181" y="121006"/>
                    <a:pt x="52718" y="120510"/>
                    <a:pt x="51943" y="117818"/>
                  </a:cubicBezTo>
                  <a:cubicBezTo>
                    <a:pt x="49759" y="110236"/>
                    <a:pt x="49073" y="102388"/>
                    <a:pt x="49073" y="94691"/>
                  </a:cubicBezTo>
                  <a:cubicBezTo>
                    <a:pt x="49073" y="42482"/>
                    <a:pt x="91554" y="0"/>
                    <a:pt x="143751" y="0"/>
                  </a:cubicBezTo>
                  <a:close/>
                </a:path>
              </a:pathLst>
            </a:custGeom>
            <a:ln w="0" cap="rnd">
              <a:round/>
            </a:ln>
          </p:spPr>
          <p:style>
            <a:lnRef idx="0">
              <a:srgbClr val="000000">
                <a:alpha val="0"/>
              </a:srgbClr>
            </a:lnRef>
            <a:fillRef idx="1">
              <a:srgbClr val="DFEAF4"/>
            </a:fillRef>
            <a:effectRef idx="0">
              <a:scrgbClr r="0" g="0" b="0"/>
            </a:effectRef>
            <a:fontRef idx="none"/>
          </p:style>
          <p:txBody>
            <a:bodyPr/>
            <a:lstStyle/>
            <a:p>
              <a:endParaRPr lang="en-US" dirty="0"/>
            </a:p>
          </p:txBody>
        </p:sp>
        <p:sp>
          <p:nvSpPr>
            <p:cNvPr id="10" name="Shape 1912"/>
            <p:cNvSpPr/>
            <p:nvPr/>
          </p:nvSpPr>
          <p:spPr>
            <a:xfrm>
              <a:off x="857600" y="0"/>
              <a:ext cx="35141" cy="60922"/>
            </a:xfrm>
            <a:custGeom>
              <a:avLst/>
              <a:gdLst/>
              <a:ahLst/>
              <a:cxnLst/>
              <a:rect l="0" t="0" r="0" b="0"/>
              <a:pathLst>
                <a:path w="35141" h="60922">
                  <a:moveTo>
                    <a:pt x="15265" y="2032"/>
                  </a:moveTo>
                  <a:cubicBezTo>
                    <a:pt x="15761" y="0"/>
                    <a:pt x="19253" y="0"/>
                    <a:pt x="19863" y="2032"/>
                  </a:cubicBezTo>
                  <a:lnTo>
                    <a:pt x="34912" y="58026"/>
                  </a:lnTo>
                  <a:cubicBezTo>
                    <a:pt x="35141" y="58738"/>
                    <a:pt x="34912" y="59474"/>
                    <a:pt x="34417" y="60058"/>
                  </a:cubicBezTo>
                  <a:cubicBezTo>
                    <a:pt x="34074" y="60681"/>
                    <a:pt x="33325" y="60922"/>
                    <a:pt x="32626" y="60922"/>
                  </a:cubicBezTo>
                  <a:lnTo>
                    <a:pt x="2515" y="60922"/>
                  </a:lnTo>
                  <a:cubicBezTo>
                    <a:pt x="1816" y="60922"/>
                    <a:pt x="1079" y="60681"/>
                    <a:pt x="610" y="60058"/>
                  </a:cubicBezTo>
                  <a:cubicBezTo>
                    <a:pt x="114" y="59474"/>
                    <a:pt x="0" y="58738"/>
                    <a:pt x="241" y="58026"/>
                  </a:cubicBezTo>
                  <a:lnTo>
                    <a:pt x="15265" y="2032"/>
                  </a:lnTo>
                  <a:close/>
                </a:path>
              </a:pathLst>
            </a:custGeom>
            <a:ln w="0" cap="rnd">
              <a:round/>
            </a:ln>
          </p:spPr>
          <p:style>
            <a:lnRef idx="0">
              <a:srgbClr val="000000">
                <a:alpha val="0"/>
              </a:srgbClr>
            </a:lnRef>
            <a:fillRef idx="1">
              <a:srgbClr val="F7A945"/>
            </a:fillRef>
            <a:effectRef idx="0">
              <a:scrgbClr r="0" g="0" b="0"/>
            </a:effectRef>
            <a:fontRef idx="none"/>
          </p:style>
          <p:txBody>
            <a:bodyPr/>
            <a:lstStyle/>
            <a:p>
              <a:endParaRPr lang="en-US" dirty="0"/>
            </a:p>
          </p:txBody>
        </p:sp>
        <p:sp>
          <p:nvSpPr>
            <p:cNvPr id="11" name="Shape 1913"/>
            <p:cNvSpPr/>
            <p:nvPr/>
          </p:nvSpPr>
          <p:spPr>
            <a:xfrm>
              <a:off x="954835" y="50179"/>
              <a:ext cx="55753" cy="55842"/>
            </a:xfrm>
            <a:custGeom>
              <a:avLst/>
              <a:gdLst/>
              <a:ahLst/>
              <a:cxnLst/>
              <a:rect l="0" t="0" r="0" b="0"/>
              <a:pathLst>
                <a:path w="55753" h="55842">
                  <a:moveTo>
                    <a:pt x="51511" y="1105"/>
                  </a:moveTo>
                  <a:cubicBezTo>
                    <a:pt x="53289" y="0"/>
                    <a:pt x="55753" y="2464"/>
                    <a:pt x="54750" y="4331"/>
                  </a:cubicBezTo>
                  <a:lnTo>
                    <a:pt x="25794" y="54559"/>
                  </a:lnTo>
                  <a:cubicBezTo>
                    <a:pt x="25464" y="55245"/>
                    <a:pt x="24765" y="55588"/>
                    <a:pt x="24003" y="55639"/>
                  </a:cubicBezTo>
                  <a:cubicBezTo>
                    <a:pt x="23330" y="55842"/>
                    <a:pt x="22644" y="55512"/>
                    <a:pt x="22136" y="55004"/>
                  </a:cubicBezTo>
                  <a:lnTo>
                    <a:pt x="851" y="33706"/>
                  </a:lnTo>
                  <a:cubicBezTo>
                    <a:pt x="343" y="33210"/>
                    <a:pt x="0" y="32512"/>
                    <a:pt x="102" y="31750"/>
                  </a:cubicBezTo>
                  <a:cubicBezTo>
                    <a:pt x="165" y="30988"/>
                    <a:pt x="610" y="30378"/>
                    <a:pt x="1283" y="30048"/>
                  </a:cubicBezTo>
                  <a:lnTo>
                    <a:pt x="51511" y="1105"/>
                  </a:lnTo>
                  <a:close/>
                </a:path>
              </a:pathLst>
            </a:custGeom>
            <a:ln w="0" cap="rnd">
              <a:round/>
            </a:ln>
          </p:spPr>
          <p:style>
            <a:lnRef idx="0">
              <a:srgbClr val="000000">
                <a:alpha val="0"/>
              </a:srgbClr>
            </a:lnRef>
            <a:fillRef idx="1">
              <a:srgbClr val="F7A945"/>
            </a:fillRef>
            <a:effectRef idx="0">
              <a:scrgbClr r="0" g="0" b="0"/>
            </a:effectRef>
            <a:fontRef idx="none"/>
          </p:style>
          <p:txBody>
            <a:bodyPr/>
            <a:lstStyle/>
            <a:p>
              <a:endParaRPr lang="en-US" dirty="0"/>
            </a:p>
          </p:txBody>
        </p:sp>
        <p:sp>
          <p:nvSpPr>
            <p:cNvPr id="12" name="Shape 1914"/>
            <p:cNvSpPr/>
            <p:nvPr/>
          </p:nvSpPr>
          <p:spPr>
            <a:xfrm>
              <a:off x="1007009" y="165179"/>
              <a:ext cx="60922" cy="35154"/>
            </a:xfrm>
            <a:custGeom>
              <a:avLst/>
              <a:gdLst/>
              <a:ahLst/>
              <a:cxnLst/>
              <a:rect l="0" t="0" r="0" b="0"/>
              <a:pathLst>
                <a:path w="60922" h="35154">
                  <a:moveTo>
                    <a:pt x="2883" y="241"/>
                  </a:moveTo>
                  <a:lnTo>
                    <a:pt x="58890" y="15278"/>
                  </a:lnTo>
                  <a:cubicBezTo>
                    <a:pt x="60922" y="15773"/>
                    <a:pt x="60922" y="19266"/>
                    <a:pt x="58890" y="19876"/>
                  </a:cubicBezTo>
                  <a:lnTo>
                    <a:pt x="2883" y="34925"/>
                  </a:lnTo>
                  <a:cubicBezTo>
                    <a:pt x="2184" y="35154"/>
                    <a:pt x="1448" y="34925"/>
                    <a:pt x="864" y="34417"/>
                  </a:cubicBezTo>
                  <a:cubicBezTo>
                    <a:pt x="241" y="34087"/>
                    <a:pt x="0" y="33338"/>
                    <a:pt x="0" y="32626"/>
                  </a:cubicBezTo>
                  <a:lnTo>
                    <a:pt x="0" y="2527"/>
                  </a:lnTo>
                  <a:cubicBezTo>
                    <a:pt x="0" y="1829"/>
                    <a:pt x="241" y="1092"/>
                    <a:pt x="864" y="622"/>
                  </a:cubicBezTo>
                  <a:cubicBezTo>
                    <a:pt x="1448" y="114"/>
                    <a:pt x="2184" y="0"/>
                    <a:pt x="2883" y="241"/>
                  </a:cubicBezTo>
                  <a:close/>
                </a:path>
              </a:pathLst>
            </a:custGeom>
            <a:ln w="0" cap="rnd">
              <a:round/>
            </a:ln>
          </p:spPr>
          <p:style>
            <a:lnRef idx="0">
              <a:srgbClr val="000000">
                <a:alpha val="0"/>
              </a:srgbClr>
            </a:lnRef>
            <a:fillRef idx="1">
              <a:srgbClr val="F7A945"/>
            </a:fillRef>
            <a:effectRef idx="0">
              <a:scrgbClr r="0" g="0" b="0"/>
            </a:effectRef>
            <a:fontRef idx="none"/>
          </p:style>
          <p:txBody>
            <a:bodyPr/>
            <a:lstStyle/>
            <a:p>
              <a:endParaRPr lang="en-US" dirty="0"/>
            </a:p>
          </p:txBody>
        </p:sp>
        <p:sp>
          <p:nvSpPr>
            <p:cNvPr id="13" name="Shape 1915"/>
            <p:cNvSpPr/>
            <p:nvPr/>
          </p:nvSpPr>
          <p:spPr>
            <a:xfrm>
              <a:off x="961909" y="262426"/>
              <a:ext cx="55842" cy="55753"/>
            </a:xfrm>
            <a:custGeom>
              <a:avLst/>
              <a:gdLst/>
              <a:ahLst/>
              <a:cxnLst/>
              <a:rect l="0" t="0" r="0" b="0"/>
              <a:pathLst>
                <a:path w="55842" h="55753">
                  <a:moveTo>
                    <a:pt x="24092" y="89"/>
                  </a:moveTo>
                  <a:cubicBezTo>
                    <a:pt x="24854" y="165"/>
                    <a:pt x="25464" y="597"/>
                    <a:pt x="25794" y="1283"/>
                  </a:cubicBezTo>
                  <a:lnTo>
                    <a:pt x="54750" y="51511"/>
                  </a:lnTo>
                  <a:cubicBezTo>
                    <a:pt x="55842" y="53289"/>
                    <a:pt x="53378" y="55753"/>
                    <a:pt x="51499" y="54750"/>
                  </a:cubicBezTo>
                  <a:lnTo>
                    <a:pt x="1283" y="25794"/>
                  </a:lnTo>
                  <a:cubicBezTo>
                    <a:pt x="597" y="25464"/>
                    <a:pt x="254" y="24765"/>
                    <a:pt x="191" y="24003"/>
                  </a:cubicBezTo>
                  <a:cubicBezTo>
                    <a:pt x="0" y="23317"/>
                    <a:pt x="330" y="22644"/>
                    <a:pt x="838" y="22136"/>
                  </a:cubicBezTo>
                  <a:lnTo>
                    <a:pt x="22123" y="838"/>
                  </a:lnTo>
                  <a:cubicBezTo>
                    <a:pt x="22632" y="343"/>
                    <a:pt x="23330" y="0"/>
                    <a:pt x="24092" y="89"/>
                  </a:cubicBezTo>
                  <a:close/>
                </a:path>
              </a:pathLst>
            </a:custGeom>
            <a:ln w="0" cap="rnd">
              <a:round/>
            </a:ln>
          </p:spPr>
          <p:style>
            <a:lnRef idx="0">
              <a:srgbClr val="000000">
                <a:alpha val="0"/>
              </a:srgbClr>
            </a:lnRef>
            <a:fillRef idx="1">
              <a:srgbClr val="F7A945"/>
            </a:fillRef>
            <a:effectRef idx="0">
              <a:scrgbClr r="0" g="0" b="0"/>
            </a:effectRef>
            <a:fontRef idx="none"/>
          </p:style>
          <p:txBody>
            <a:bodyPr/>
            <a:lstStyle/>
            <a:p>
              <a:endParaRPr lang="en-US" dirty="0"/>
            </a:p>
          </p:txBody>
        </p:sp>
        <p:sp>
          <p:nvSpPr>
            <p:cNvPr id="14" name="Shape 1916"/>
            <p:cNvSpPr/>
            <p:nvPr/>
          </p:nvSpPr>
          <p:spPr>
            <a:xfrm>
              <a:off x="867586" y="314599"/>
              <a:ext cx="35166" cy="60922"/>
            </a:xfrm>
            <a:custGeom>
              <a:avLst/>
              <a:gdLst/>
              <a:ahLst/>
              <a:cxnLst/>
              <a:rect l="0" t="0" r="0" b="0"/>
              <a:pathLst>
                <a:path w="35166" h="60922">
                  <a:moveTo>
                    <a:pt x="2527" y="0"/>
                  </a:moveTo>
                  <a:lnTo>
                    <a:pt x="32639" y="0"/>
                  </a:lnTo>
                  <a:cubicBezTo>
                    <a:pt x="33350" y="0"/>
                    <a:pt x="34074" y="241"/>
                    <a:pt x="34544" y="864"/>
                  </a:cubicBezTo>
                  <a:cubicBezTo>
                    <a:pt x="35039" y="1448"/>
                    <a:pt x="35166" y="2197"/>
                    <a:pt x="34912" y="2896"/>
                  </a:cubicBezTo>
                  <a:lnTo>
                    <a:pt x="19876" y="58890"/>
                  </a:lnTo>
                  <a:cubicBezTo>
                    <a:pt x="19393" y="60922"/>
                    <a:pt x="15913" y="60922"/>
                    <a:pt x="15278" y="58890"/>
                  </a:cubicBezTo>
                  <a:lnTo>
                    <a:pt x="241" y="2896"/>
                  </a:lnTo>
                  <a:cubicBezTo>
                    <a:pt x="0" y="2197"/>
                    <a:pt x="241" y="1448"/>
                    <a:pt x="737" y="864"/>
                  </a:cubicBezTo>
                  <a:cubicBezTo>
                    <a:pt x="1079" y="241"/>
                    <a:pt x="1829" y="0"/>
                    <a:pt x="2527" y="0"/>
                  </a:cubicBezTo>
                  <a:close/>
                </a:path>
              </a:pathLst>
            </a:custGeom>
            <a:ln w="0" cap="rnd">
              <a:round/>
            </a:ln>
          </p:spPr>
          <p:style>
            <a:lnRef idx="0">
              <a:srgbClr val="000000">
                <a:alpha val="0"/>
              </a:srgbClr>
            </a:lnRef>
            <a:fillRef idx="1">
              <a:srgbClr val="F7A945"/>
            </a:fillRef>
            <a:effectRef idx="0">
              <a:scrgbClr r="0" g="0" b="0"/>
            </a:effectRef>
            <a:fontRef idx="none"/>
          </p:style>
          <p:txBody>
            <a:bodyPr/>
            <a:lstStyle/>
            <a:p>
              <a:endParaRPr lang="en-US" dirty="0"/>
            </a:p>
          </p:txBody>
        </p:sp>
        <p:sp>
          <p:nvSpPr>
            <p:cNvPr id="15" name="Shape 1917"/>
            <p:cNvSpPr/>
            <p:nvPr/>
          </p:nvSpPr>
          <p:spPr>
            <a:xfrm>
              <a:off x="749748" y="269500"/>
              <a:ext cx="55753" cy="55829"/>
            </a:xfrm>
            <a:custGeom>
              <a:avLst/>
              <a:gdLst/>
              <a:ahLst/>
              <a:cxnLst/>
              <a:rect l="0" t="0" r="0" b="0"/>
              <a:pathLst>
                <a:path w="55753" h="55829">
                  <a:moveTo>
                    <a:pt x="31750" y="191"/>
                  </a:moveTo>
                  <a:cubicBezTo>
                    <a:pt x="32423" y="0"/>
                    <a:pt x="33122" y="330"/>
                    <a:pt x="33630" y="838"/>
                  </a:cubicBezTo>
                  <a:lnTo>
                    <a:pt x="54915" y="22123"/>
                  </a:lnTo>
                  <a:cubicBezTo>
                    <a:pt x="55423" y="22632"/>
                    <a:pt x="55753" y="23330"/>
                    <a:pt x="55664" y="24092"/>
                  </a:cubicBezTo>
                  <a:cubicBezTo>
                    <a:pt x="55588" y="24854"/>
                    <a:pt x="55156" y="25464"/>
                    <a:pt x="54470" y="25794"/>
                  </a:cubicBezTo>
                  <a:lnTo>
                    <a:pt x="4255" y="54737"/>
                  </a:lnTo>
                  <a:cubicBezTo>
                    <a:pt x="2477" y="55829"/>
                    <a:pt x="0" y="53378"/>
                    <a:pt x="1003" y="51499"/>
                  </a:cubicBezTo>
                  <a:lnTo>
                    <a:pt x="29972" y="1283"/>
                  </a:lnTo>
                  <a:cubicBezTo>
                    <a:pt x="30290" y="597"/>
                    <a:pt x="30988" y="254"/>
                    <a:pt x="31750" y="191"/>
                  </a:cubicBezTo>
                  <a:close/>
                </a:path>
              </a:pathLst>
            </a:custGeom>
            <a:ln w="0" cap="rnd">
              <a:round/>
            </a:ln>
          </p:spPr>
          <p:style>
            <a:lnRef idx="0">
              <a:srgbClr val="000000">
                <a:alpha val="0"/>
              </a:srgbClr>
            </a:lnRef>
            <a:fillRef idx="1">
              <a:srgbClr val="F7A945"/>
            </a:fillRef>
            <a:effectRef idx="0">
              <a:scrgbClr r="0" g="0" b="0"/>
            </a:effectRef>
            <a:fontRef idx="none"/>
          </p:style>
          <p:txBody>
            <a:bodyPr/>
            <a:lstStyle/>
            <a:p>
              <a:endParaRPr lang="en-US" dirty="0"/>
            </a:p>
          </p:txBody>
        </p:sp>
        <p:sp>
          <p:nvSpPr>
            <p:cNvPr id="16" name="Shape 1918"/>
            <p:cNvSpPr/>
            <p:nvPr/>
          </p:nvSpPr>
          <p:spPr>
            <a:xfrm>
              <a:off x="692409" y="175190"/>
              <a:ext cx="60922" cy="35154"/>
            </a:xfrm>
            <a:custGeom>
              <a:avLst/>
              <a:gdLst/>
              <a:ahLst/>
              <a:cxnLst/>
              <a:rect l="0" t="0" r="0" b="0"/>
              <a:pathLst>
                <a:path w="60922" h="35154">
                  <a:moveTo>
                    <a:pt x="58026" y="229"/>
                  </a:moveTo>
                  <a:cubicBezTo>
                    <a:pt x="58725" y="0"/>
                    <a:pt x="59474" y="229"/>
                    <a:pt x="60058" y="724"/>
                  </a:cubicBezTo>
                  <a:cubicBezTo>
                    <a:pt x="60680" y="1067"/>
                    <a:pt x="60922" y="1803"/>
                    <a:pt x="60922" y="2515"/>
                  </a:cubicBezTo>
                  <a:lnTo>
                    <a:pt x="60922" y="32626"/>
                  </a:lnTo>
                  <a:cubicBezTo>
                    <a:pt x="60922" y="33325"/>
                    <a:pt x="60680" y="34061"/>
                    <a:pt x="60058" y="34531"/>
                  </a:cubicBezTo>
                  <a:cubicBezTo>
                    <a:pt x="59474" y="35027"/>
                    <a:pt x="58725" y="35154"/>
                    <a:pt x="58026" y="34899"/>
                  </a:cubicBezTo>
                  <a:lnTo>
                    <a:pt x="2032" y="19863"/>
                  </a:lnTo>
                  <a:cubicBezTo>
                    <a:pt x="0" y="19380"/>
                    <a:pt x="0" y="15888"/>
                    <a:pt x="2032" y="15265"/>
                  </a:cubicBezTo>
                  <a:lnTo>
                    <a:pt x="58026" y="229"/>
                  </a:lnTo>
                  <a:close/>
                </a:path>
              </a:pathLst>
            </a:custGeom>
            <a:ln w="0" cap="rnd">
              <a:round/>
            </a:ln>
          </p:spPr>
          <p:style>
            <a:lnRef idx="0">
              <a:srgbClr val="000000">
                <a:alpha val="0"/>
              </a:srgbClr>
            </a:lnRef>
            <a:fillRef idx="1">
              <a:srgbClr val="F7A945"/>
            </a:fillRef>
            <a:effectRef idx="0">
              <a:scrgbClr r="0" g="0" b="0"/>
            </a:effectRef>
            <a:fontRef idx="none"/>
          </p:style>
          <p:txBody>
            <a:bodyPr/>
            <a:lstStyle/>
            <a:p>
              <a:endParaRPr lang="en-US" dirty="0"/>
            </a:p>
          </p:txBody>
        </p:sp>
        <p:sp>
          <p:nvSpPr>
            <p:cNvPr id="17" name="Shape 1919"/>
            <p:cNvSpPr/>
            <p:nvPr/>
          </p:nvSpPr>
          <p:spPr>
            <a:xfrm>
              <a:off x="742589" y="57341"/>
              <a:ext cx="55842" cy="55753"/>
            </a:xfrm>
            <a:custGeom>
              <a:avLst/>
              <a:gdLst/>
              <a:ahLst/>
              <a:cxnLst/>
              <a:rect l="0" t="0" r="0" b="0"/>
              <a:pathLst>
                <a:path w="55842" h="55753">
                  <a:moveTo>
                    <a:pt x="4343" y="1003"/>
                  </a:moveTo>
                  <a:lnTo>
                    <a:pt x="54572" y="29959"/>
                  </a:lnTo>
                  <a:cubicBezTo>
                    <a:pt x="55245" y="30290"/>
                    <a:pt x="55588" y="30988"/>
                    <a:pt x="55651" y="31750"/>
                  </a:cubicBezTo>
                  <a:cubicBezTo>
                    <a:pt x="55842" y="32423"/>
                    <a:pt x="55512" y="33109"/>
                    <a:pt x="55004" y="33617"/>
                  </a:cubicBezTo>
                  <a:lnTo>
                    <a:pt x="33718" y="54915"/>
                  </a:lnTo>
                  <a:cubicBezTo>
                    <a:pt x="33210" y="55410"/>
                    <a:pt x="32512" y="55753"/>
                    <a:pt x="31750" y="55651"/>
                  </a:cubicBezTo>
                  <a:cubicBezTo>
                    <a:pt x="30988" y="55575"/>
                    <a:pt x="30378" y="55144"/>
                    <a:pt x="30048" y="54470"/>
                  </a:cubicBezTo>
                  <a:lnTo>
                    <a:pt x="1092" y="4242"/>
                  </a:lnTo>
                  <a:cubicBezTo>
                    <a:pt x="0" y="2464"/>
                    <a:pt x="2464" y="0"/>
                    <a:pt x="4343" y="1003"/>
                  </a:cubicBezTo>
                  <a:close/>
                </a:path>
              </a:pathLst>
            </a:custGeom>
            <a:ln w="0" cap="rnd">
              <a:round/>
            </a:ln>
          </p:spPr>
          <p:style>
            <a:lnRef idx="0">
              <a:srgbClr val="000000">
                <a:alpha val="0"/>
              </a:srgbClr>
            </a:lnRef>
            <a:fillRef idx="1">
              <a:srgbClr val="F7A945"/>
            </a:fillRef>
            <a:effectRef idx="0">
              <a:scrgbClr r="0" g="0" b="0"/>
            </a:effectRef>
            <a:fontRef idx="none"/>
          </p:style>
          <p:txBody>
            <a:bodyPr/>
            <a:lstStyle/>
            <a:p>
              <a:endParaRPr lang="en-US" dirty="0"/>
            </a:p>
          </p:txBody>
        </p:sp>
        <p:sp>
          <p:nvSpPr>
            <p:cNvPr id="18" name="Shape 1920"/>
            <p:cNvSpPr/>
            <p:nvPr/>
          </p:nvSpPr>
          <p:spPr>
            <a:xfrm>
              <a:off x="776607" y="84192"/>
              <a:ext cx="207124" cy="207124"/>
            </a:xfrm>
            <a:custGeom>
              <a:avLst/>
              <a:gdLst/>
              <a:ahLst/>
              <a:cxnLst/>
              <a:rect l="0" t="0" r="0" b="0"/>
              <a:pathLst>
                <a:path w="207124" h="207124">
                  <a:moveTo>
                    <a:pt x="103556" y="0"/>
                  </a:moveTo>
                  <a:cubicBezTo>
                    <a:pt x="160769" y="0"/>
                    <a:pt x="207124" y="46368"/>
                    <a:pt x="207124" y="103568"/>
                  </a:cubicBezTo>
                  <a:cubicBezTo>
                    <a:pt x="207124" y="160769"/>
                    <a:pt x="160769" y="207124"/>
                    <a:pt x="103556" y="207124"/>
                  </a:cubicBezTo>
                  <a:cubicBezTo>
                    <a:pt x="46368" y="207124"/>
                    <a:pt x="0" y="160769"/>
                    <a:pt x="0" y="103568"/>
                  </a:cubicBezTo>
                  <a:cubicBezTo>
                    <a:pt x="0" y="46368"/>
                    <a:pt x="46368" y="0"/>
                    <a:pt x="103556" y="0"/>
                  </a:cubicBezTo>
                  <a:close/>
                </a:path>
              </a:pathLst>
            </a:custGeom>
            <a:ln w="0" cap="rnd">
              <a:round/>
            </a:ln>
          </p:spPr>
          <p:style>
            <a:lnRef idx="0">
              <a:srgbClr val="000000">
                <a:alpha val="0"/>
              </a:srgbClr>
            </a:lnRef>
            <a:fillRef idx="1">
              <a:srgbClr val="F7A945"/>
            </a:fillRef>
            <a:effectRef idx="0">
              <a:scrgbClr r="0" g="0" b="0"/>
            </a:effectRef>
            <a:fontRef idx="none"/>
          </p:style>
          <p:txBody>
            <a:bodyPr/>
            <a:lstStyle/>
            <a:p>
              <a:endParaRPr lang="en-US" dirty="0"/>
            </a:p>
          </p:txBody>
        </p:sp>
        <p:sp>
          <p:nvSpPr>
            <p:cNvPr id="19" name="Shape 1956"/>
            <p:cNvSpPr/>
            <p:nvPr/>
          </p:nvSpPr>
          <p:spPr>
            <a:xfrm>
              <a:off x="474902" y="87391"/>
              <a:ext cx="144336" cy="893813"/>
            </a:xfrm>
            <a:custGeom>
              <a:avLst/>
              <a:gdLst/>
              <a:ahLst/>
              <a:cxnLst/>
              <a:rect l="0" t="0" r="0" b="0"/>
              <a:pathLst>
                <a:path w="144336" h="893813">
                  <a:moveTo>
                    <a:pt x="21336" y="229"/>
                  </a:moveTo>
                  <a:cubicBezTo>
                    <a:pt x="24435" y="229"/>
                    <a:pt x="26988" y="8090"/>
                    <a:pt x="27432" y="18301"/>
                  </a:cubicBezTo>
                  <a:lnTo>
                    <a:pt x="27559" y="18301"/>
                  </a:lnTo>
                  <a:lnTo>
                    <a:pt x="29439" y="53238"/>
                  </a:lnTo>
                  <a:lnTo>
                    <a:pt x="31496" y="188722"/>
                  </a:lnTo>
                  <a:cubicBezTo>
                    <a:pt x="31623" y="194589"/>
                    <a:pt x="31305" y="197930"/>
                    <a:pt x="31661" y="203479"/>
                  </a:cubicBezTo>
                  <a:cubicBezTo>
                    <a:pt x="31801" y="207493"/>
                    <a:pt x="35255" y="210718"/>
                    <a:pt x="39535" y="210718"/>
                  </a:cubicBezTo>
                  <a:cubicBezTo>
                    <a:pt x="43688" y="210718"/>
                    <a:pt x="47041" y="207683"/>
                    <a:pt x="47358" y="203822"/>
                  </a:cubicBezTo>
                  <a:cubicBezTo>
                    <a:pt x="47396" y="200508"/>
                    <a:pt x="47435" y="197193"/>
                    <a:pt x="47473" y="193891"/>
                  </a:cubicBezTo>
                  <a:cubicBezTo>
                    <a:pt x="47523" y="190284"/>
                    <a:pt x="47561" y="186690"/>
                    <a:pt x="47587" y="183083"/>
                  </a:cubicBezTo>
                  <a:lnTo>
                    <a:pt x="50432" y="45593"/>
                  </a:lnTo>
                  <a:cubicBezTo>
                    <a:pt x="50749" y="40767"/>
                    <a:pt x="51435" y="26924"/>
                    <a:pt x="51486" y="22060"/>
                  </a:cubicBezTo>
                  <a:cubicBezTo>
                    <a:pt x="51549" y="17475"/>
                    <a:pt x="52019" y="12941"/>
                    <a:pt x="52921" y="8458"/>
                  </a:cubicBezTo>
                  <a:cubicBezTo>
                    <a:pt x="53289" y="6579"/>
                    <a:pt x="54864" y="0"/>
                    <a:pt x="57696" y="254"/>
                  </a:cubicBezTo>
                  <a:cubicBezTo>
                    <a:pt x="58179" y="305"/>
                    <a:pt x="58687" y="533"/>
                    <a:pt x="59233" y="1029"/>
                  </a:cubicBezTo>
                  <a:cubicBezTo>
                    <a:pt x="60960" y="2578"/>
                    <a:pt x="61646" y="5398"/>
                    <a:pt x="62141" y="7531"/>
                  </a:cubicBezTo>
                  <a:cubicBezTo>
                    <a:pt x="63487" y="13005"/>
                    <a:pt x="63919" y="18567"/>
                    <a:pt x="64224" y="24156"/>
                  </a:cubicBezTo>
                  <a:cubicBezTo>
                    <a:pt x="64402" y="27445"/>
                    <a:pt x="64249" y="110007"/>
                    <a:pt x="64427" y="113284"/>
                  </a:cubicBezTo>
                  <a:lnTo>
                    <a:pt x="64732" y="146659"/>
                  </a:lnTo>
                  <a:cubicBezTo>
                    <a:pt x="64846" y="152425"/>
                    <a:pt x="64986" y="196367"/>
                    <a:pt x="64808" y="203479"/>
                  </a:cubicBezTo>
                  <a:cubicBezTo>
                    <a:pt x="65062" y="207493"/>
                    <a:pt x="68504" y="210718"/>
                    <a:pt x="72784" y="210718"/>
                  </a:cubicBezTo>
                  <a:cubicBezTo>
                    <a:pt x="76987" y="210718"/>
                    <a:pt x="80404" y="207582"/>
                    <a:pt x="80607" y="203657"/>
                  </a:cubicBezTo>
                  <a:cubicBezTo>
                    <a:pt x="81013" y="195148"/>
                    <a:pt x="80683" y="188722"/>
                    <a:pt x="80683" y="188722"/>
                  </a:cubicBezTo>
                  <a:lnTo>
                    <a:pt x="82575" y="51333"/>
                  </a:lnTo>
                  <a:lnTo>
                    <a:pt x="83744" y="29934"/>
                  </a:lnTo>
                  <a:cubicBezTo>
                    <a:pt x="83795" y="25324"/>
                    <a:pt x="84976" y="12941"/>
                    <a:pt x="85865" y="8458"/>
                  </a:cubicBezTo>
                  <a:cubicBezTo>
                    <a:pt x="86233" y="6579"/>
                    <a:pt x="87820" y="0"/>
                    <a:pt x="90640" y="254"/>
                  </a:cubicBezTo>
                  <a:cubicBezTo>
                    <a:pt x="91123" y="305"/>
                    <a:pt x="91643" y="533"/>
                    <a:pt x="92189" y="1029"/>
                  </a:cubicBezTo>
                  <a:cubicBezTo>
                    <a:pt x="93904" y="2578"/>
                    <a:pt x="94590" y="5398"/>
                    <a:pt x="95110" y="7531"/>
                  </a:cubicBezTo>
                  <a:cubicBezTo>
                    <a:pt x="96444" y="13005"/>
                    <a:pt x="96863" y="18567"/>
                    <a:pt x="97168" y="24156"/>
                  </a:cubicBezTo>
                  <a:cubicBezTo>
                    <a:pt x="97384" y="28118"/>
                    <a:pt x="97599" y="32080"/>
                    <a:pt x="97815" y="36030"/>
                  </a:cubicBezTo>
                  <a:cubicBezTo>
                    <a:pt x="98069" y="40577"/>
                    <a:pt x="98298" y="45110"/>
                    <a:pt x="98552" y="49657"/>
                  </a:cubicBezTo>
                  <a:lnTo>
                    <a:pt x="101511" y="175641"/>
                  </a:lnTo>
                  <a:cubicBezTo>
                    <a:pt x="101816" y="185077"/>
                    <a:pt x="101841" y="194564"/>
                    <a:pt x="102311" y="204013"/>
                  </a:cubicBezTo>
                  <a:cubicBezTo>
                    <a:pt x="102552" y="207975"/>
                    <a:pt x="105982" y="211163"/>
                    <a:pt x="110236" y="211163"/>
                  </a:cubicBezTo>
                  <a:cubicBezTo>
                    <a:pt x="114529" y="211163"/>
                    <a:pt x="118008" y="207874"/>
                    <a:pt x="118085" y="203835"/>
                  </a:cubicBezTo>
                  <a:lnTo>
                    <a:pt x="118123" y="187338"/>
                  </a:lnTo>
                  <a:lnTo>
                    <a:pt x="117958" y="57048"/>
                  </a:lnTo>
                  <a:cubicBezTo>
                    <a:pt x="118351" y="50800"/>
                    <a:pt x="119380" y="28321"/>
                    <a:pt x="119431" y="23724"/>
                  </a:cubicBezTo>
                  <a:cubicBezTo>
                    <a:pt x="119482" y="19139"/>
                    <a:pt x="120447" y="12941"/>
                    <a:pt x="121336" y="8458"/>
                  </a:cubicBezTo>
                  <a:cubicBezTo>
                    <a:pt x="121704" y="6579"/>
                    <a:pt x="123304" y="0"/>
                    <a:pt x="126124" y="254"/>
                  </a:cubicBezTo>
                  <a:cubicBezTo>
                    <a:pt x="126594" y="305"/>
                    <a:pt x="127114" y="533"/>
                    <a:pt x="127673" y="1029"/>
                  </a:cubicBezTo>
                  <a:cubicBezTo>
                    <a:pt x="129388" y="2578"/>
                    <a:pt x="132182" y="6833"/>
                    <a:pt x="132702" y="8979"/>
                  </a:cubicBezTo>
                  <a:cubicBezTo>
                    <a:pt x="134036" y="14440"/>
                    <a:pt x="134468" y="19012"/>
                    <a:pt x="134772" y="24613"/>
                  </a:cubicBezTo>
                  <a:lnTo>
                    <a:pt x="136373" y="51905"/>
                  </a:lnTo>
                  <a:lnTo>
                    <a:pt x="136538" y="54991"/>
                  </a:lnTo>
                  <a:lnTo>
                    <a:pt x="140348" y="124498"/>
                  </a:lnTo>
                  <a:cubicBezTo>
                    <a:pt x="142240" y="186322"/>
                    <a:pt x="142608" y="261455"/>
                    <a:pt x="142608" y="261455"/>
                  </a:cubicBezTo>
                  <a:cubicBezTo>
                    <a:pt x="144336" y="278638"/>
                    <a:pt x="133452" y="289534"/>
                    <a:pt x="133452" y="289534"/>
                  </a:cubicBezTo>
                  <a:lnTo>
                    <a:pt x="108267" y="313588"/>
                  </a:lnTo>
                  <a:cubicBezTo>
                    <a:pt x="93370" y="327914"/>
                    <a:pt x="92215" y="351384"/>
                    <a:pt x="92215" y="351384"/>
                  </a:cubicBezTo>
                  <a:lnTo>
                    <a:pt x="104826" y="607390"/>
                  </a:lnTo>
                  <a:lnTo>
                    <a:pt x="109906" y="883628"/>
                  </a:lnTo>
                  <a:cubicBezTo>
                    <a:pt x="109944" y="883780"/>
                    <a:pt x="110007" y="883933"/>
                    <a:pt x="110007" y="884098"/>
                  </a:cubicBezTo>
                  <a:cubicBezTo>
                    <a:pt x="110007" y="889457"/>
                    <a:pt x="93866" y="893813"/>
                    <a:pt x="73952" y="893813"/>
                  </a:cubicBezTo>
                  <a:cubicBezTo>
                    <a:pt x="54013" y="893813"/>
                    <a:pt x="37884" y="889457"/>
                    <a:pt x="37884" y="884098"/>
                  </a:cubicBezTo>
                  <a:cubicBezTo>
                    <a:pt x="37884" y="884034"/>
                    <a:pt x="48108" y="609702"/>
                    <a:pt x="48108" y="609702"/>
                  </a:cubicBezTo>
                  <a:cubicBezTo>
                    <a:pt x="48108" y="609702"/>
                    <a:pt x="56693" y="373151"/>
                    <a:pt x="56121" y="349682"/>
                  </a:cubicBezTo>
                  <a:cubicBezTo>
                    <a:pt x="55575" y="326187"/>
                    <a:pt x="40665" y="314731"/>
                    <a:pt x="40665" y="314731"/>
                  </a:cubicBezTo>
                  <a:lnTo>
                    <a:pt x="18339" y="291236"/>
                  </a:lnTo>
                  <a:cubicBezTo>
                    <a:pt x="0" y="275793"/>
                    <a:pt x="3442" y="259182"/>
                    <a:pt x="3442" y="259182"/>
                  </a:cubicBezTo>
                  <a:lnTo>
                    <a:pt x="12370" y="68402"/>
                  </a:lnTo>
                  <a:lnTo>
                    <a:pt x="15151" y="21908"/>
                  </a:lnTo>
                  <a:lnTo>
                    <a:pt x="15151" y="21463"/>
                  </a:lnTo>
                  <a:cubicBezTo>
                    <a:pt x="15151" y="9741"/>
                    <a:pt x="17920" y="229"/>
                    <a:pt x="21336" y="229"/>
                  </a:cubicBezTo>
                  <a:close/>
                </a:path>
              </a:pathLst>
            </a:custGeom>
            <a:ln w="0" cap="flat">
              <a:miter lim="127000"/>
            </a:ln>
          </p:spPr>
          <p:style>
            <a:lnRef idx="0">
              <a:srgbClr val="000000">
                <a:alpha val="0"/>
              </a:srgbClr>
            </a:lnRef>
            <a:fillRef idx="1">
              <a:srgbClr val="8CBD3A"/>
            </a:fillRef>
            <a:effectRef idx="0">
              <a:scrgbClr r="0" g="0" b="0"/>
            </a:effectRef>
            <a:fontRef idx="none"/>
          </p:style>
          <p:txBody>
            <a:bodyPr/>
            <a:lstStyle/>
            <a:p>
              <a:endParaRPr lang="en-US" dirty="0"/>
            </a:p>
          </p:txBody>
        </p:sp>
        <p:sp>
          <p:nvSpPr>
            <p:cNvPr id="20" name="Shape 1957"/>
            <p:cNvSpPr/>
            <p:nvPr/>
          </p:nvSpPr>
          <p:spPr>
            <a:xfrm>
              <a:off x="545462" y="478992"/>
              <a:ext cx="450520" cy="277749"/>
            </a:xfrm>
            <a:custGeom>
              <a:avLst/>
              <a:gdLst/>
              <a:ahLst/>
              <a:cxnLst/>
              <a:rect l="0" t="0" r="0" b="0"/>
              <a:pathLst>
                <a:path w="450520" h="277749">
                  <a:moveTo>
                    <a:pt x="215849" y="343"/>
                  </a:moveTo>
                  <a:cubicBezTo>
                    <a:pt x="240221" y="0"/>
                    <a:pt x="264770" y="3391"/>
                    <a:pt x="289370" y="7480"/>
                  </a:cubicBezTo>
                  <a:cubicBezTo>
                    <a:pt x="339712" y="15913"/>
                    <a:pt x="390296" y="27330"/>
                    <a:pt x="440462" y="16243"/>
                  </a:cubicBezTo>
                  <a:cubicBezTo>
                    <a:pt x="441782" y="15939"/>
                    <a:pt x="443014" y="16002"/>
                    <a:pt x="444055" y="16332"/>
                  </a:cubicBezTo>
                  <a:cubicBezTo>
                    <a:pt x="448272" y="17551"/>
                    <a:pt x="450520" y="22720"/>
                    <a:pt x="447548" y="27127"/>
                  </a:cubicBezTo>
                  <a:cubicBezTo>
                    <a:pt x="424675" y="61646"/>
                    <a:pt x="406095" y="103035"/>
                    <a:pt x="379781" y="135039"/>
                  </a:cubicBezTo>
                  <a:cubicBezTo>
                    <a:pt x="344450" y="177889"/>
                    <a:pt x="297066" y="208356"/>
                    <a:pt x="241186" y="214820"/>
                  </a:cubicBezTo>
                  <a:cubicBezTo>
                    <a:pt x="227114" y="216433"/>
                    <a:pt x="212725" y="216014"/>
                    <a:pt x="198260" y="214579"/>
                  </a:cubicBezTo>
                  <a:cubicBezTo>
                    <a:pt x="157048" y="210579"/>
                    <a:pt x="114732" y="198552"/>
                    <a:pt x="74917" y="203022"/>
                  </a:cubicBezTo>
                  <a:cubicBezTo>
                    <a:pt x="72085" y="203352"/>
                    <a:pt x="69748" y="203225"/>
                    <a:pt x="67869" y="202679"/>
                  </a:cubicBezTo>
                  <a:cubicBezTo>
                    <a:pt x="44806" y="196050"/>
                    <a:pt x="93167" y="129044"/>
                    <a:pt x="163944" y="114643"/>
                  </a:cubicBezTo>
                  <a:cubicBezTo>
                    <a:pt x="178384" y="111696"/>
                    <a:pt x="193345" y="109448"/>
                    <a:pt x="208369" y="107277"/>
                  </a:cubicBezTo>
                  <a:cubicBezTo>
                    <a:pt x="211011" y="106896"/>
                    <a:pt x="210998" y="103314"/>
                    <a:pt x="208750" y="102654"/>
                  </a:cubicBezTo>
                  <a:cubicBezTo>
                    <a:pt x="208521" y="102578"/>
                    <a:pt x="208306" y="102527"/>
                    <a:pt x="208039" y="102552"/>
                  </a:cubicBezTo>
                  <a:cubicBezTo>
                    <a:pt x="195821" y="102578"/>
                    <a:pt x="183744" y="102807"/>
                    <a:pt x="171729" y="103632"/>
                  </a:cubicBezTo>
                  <a:cubicBezTo>
                    <a:pt x="126568" y="106667"/>
                    <a:pt x="86106" y="121348"/>
                    <a:pt x="57023" y="157213"/>
                  </a:cubicBezTo>
                  <a:cubicBezTo>
                    <a:pt x="31712" y="188417"/>
                    <a:pt x="12421" y="229921"/>
                    <a:pt x="12624" y="270256"/>
                  </a:cubicBezTo>
                  <a:cubicBezTo>
                    <a:pt x="12624" y="275971"/>
                    <a:pt x="4801" y="277749"/>
                    <a:pt x="2096" y="273050"/>
                  </a:cubicBezTo>
                  <a:cubicBezTo>
                    <a:pt x="0" y="269443"/>
                    <a:pt x="445" y="264465"/>
                    <a:pt x="533" y="260477"/>
                  </a:cubicBezTo>
                  <a:cubicBezTo>
                    <a:pt x="1118" y="242430"/>
                    <a:pt x="6007" y="224409"/>
                    <a:pt x="10465" y="207023"/>
                  </a:cubicBezTo>
                  <a:cubicBezTo>
                    <a:pt x="21463" y="164173"/>
                    <a:pt x="40119" y="123253"/>
                    <a:pt x="65596" y="87033"/>
                  </a:cubicBezTo>
                  <a:cubicBezTo>
                    <a:pt x="79578" y="67081"/>
                    <a:pt x="94971" y="48425"/>
                    <a:pt x="113602" y="33731"/>
                  </a:cubicBezTo>
                  <a:cubicBezTo>
                    <a:pt x="125273" y="24536"/>
                    <a:pt x="138214" y="16827"/>
                    <a:pt x="152883" y="11404"/>
                  </a:cubicBezTo>
                  <a:cubicBezTo>
                    <a:pt x="168504" y="5626"/>
                    <a:pt x="184214" y="2451"/>
                    <a:pt x="199923" y="1117"/>
                  </a:cubicBezTo>
                  <a:cubicBezTo>
                    <a:pt x="205232" y="660"/>
                    <a:pt x="210566" y="406"/>
                    <a:pt x="215849" y="343"/>
                  </a:cubicBezTo>
                  <a:close/>
                </a:path>
              </a:pathLst>
            </a:custGeom>
            <a:ln w="0" cap="flat">
              <a:miter lim="127000"/>
            </a:ln>
          </p:spPr>
          <p:style>
            <a:lnRef idx="0">
              <a:srgbClr val="000000">
                <a:alpha val="0"/>
              </a:srgbClr>
            </a:lnRef>
            <a:fillRef idx="1">
              <a:srgbClr val="8CBD3A"/>
            </a:fillRef>
            <a:effectRef idx="0">
              <a:scrgbClr r="0" g="0" b="0"/>
            </a:effectRef>
            <a:fontRef idx="none"/>
          </p:style>
          <p:txBody>
            <a:bodyPr/>
            <a:lstStyle/>
            <a:p>
              <a:endParaRPr lang="en-US" dirty="0"/>
            </a:p>
          </p:txBody>
        </p:sp>
        <p:sp>
          <p:nvSpPr>
            <p:cNvPr id="21" name="Shape 1958"/>
            <p:cNvSpPr/>
            <p:nvPr/>
          </p:nvSpPr>
          <p:spPr>
            <a:xfrm>
              <a:off x="144728" y="598482"/>
              <a:ext cx="392646" cy="242074"/>
            </a:xfrm>
            <a:custGeom>
              <a:avLst/>
              <a:gdLst/>
              <a:ahLst/>
              <a:cxnLst/>
              <a:rect l="0" t="0" r="0" b="0"/>
              <a:pathLst>
                <a:path w="392646" h="242074">
                  <a:moveTo>
                    <a:pt x="204521" y="292"/>
                  </a:moveTo>
                  <a:cubicBezTo>
                    <a:pt x="209131" y="355"/>
                    <a:pt x="213779" y="584"/>
                    <a:pt x="218389" y="978"/>
                  </a:cubicBezTo>
                  <a:cubicBezTo>
                    <a:pt x="232105" y="2146"/>
                    <a:pt x="245796" y="4928"/>
                    <a:pt x="259410" y="9970"/>
                  </a:cubicBezTo>
                  <a:cubicBezTo>
                    <a:pt x="272187" y="14681"/>
                    <a:pt x="283451" y="21387"/>
                    <a:pt x="293637" y="29401"/>
                  </a:cubicBezTo>
                  <a:cubicBezTo>
                    <a:pt x="309880" y="42215"/>
                    <a:pt x="323304" y="58483"/>
                    <a:pt x="335483" y="75870"/>
                  </a:cubicBezTo>
                  <a:cubicBezTo>
                    <a:pt x="357683" y="107429"/>
                    <a:pt x="373952" y="143091"/>
                    <a:pt x="383527" y="180441"/>
                  </a:cubicBezTo>
                  <a:cubicBezTo>
                    <a:pt x="387414" y="195605"/>
                    <a:pt x="391681" y="211290"/>
                    <a:pt x="392163" y="227025"/>
                  </a:cubicBezTo>
                  <a:cubicBezTo>
                    <a:pt x="392265" y="230505"/>
                    <a:pt x="392646" y="234848"/>
                    <a:pt x="390817" y="237985"/>
                  </a:cubicBezTo>
                  <a:cubicBezTo>
                    <a:pt x="388442" y="242074"/>
                    <a:pt x="381648" y="240538"/>
                    <a:pt x="381648" y="235547"/>
                  </a:cubicBezTo>
                  <a:cubicBezTo>
                    <a:pt x="381826" y="200406"/>
                    <a:pt x="365011" y="164224"/>
                    <a:pt x="342951" y="137033"/>
                  </a:cubicBezTo>
                  <a:cubicBezTo>
                    <a:pt x="317602" y="105766"/>
                    <a:pt x="282334" y="92976"/>
                    <a:pt x="242976" y="90322"/>
                  </a:cubicBezTo>
                  <a:cubicBezTo>
                    <a:pt x="232512" y="89611"/>
                    <a:pt x="221983" y="89395"/>
                    <a:pt x="211328" y="89383"/>
                  </a:cubicBezTo>
                  <a:cubicBezTo>
                    <a:pt x="211112" y="89357"/>
                    <a:pt x="210896" y="89421"/>
                    <a:pt x="210706" y="89484"/>
                  </a:cubicBezTo>
                  <a:cubicBezTo>
                    <a:pt x="208737" y="90043"/>
                    <a:pt x="208737" y="93167"/>
                    <a:pt x="211036" y="93497"/>
                  </a:cubicBezTo>
                  <a:cubicBezTo>
                    <a:pt x="224142" y="95390"/>
                    <a:pt x="237160" y="97358"/>
                    <a:pt x="249758" y="99936"/>
                  </a:cubicBezTo>
                  <a:cubicBezTo>
                    <a:pt x="311442" y="112471"/>
                    <a:pt x="353606" y="170878"/>
                    <a:pt x="333489" y="176669"/>
                  </a:cubicBezTo>
                  <a:cubicBezTo>
                    <a:pt x="331851" y="177140"/>
                    <a:pt x="329819" y="177241"/>
                    <a:pt x="327355" y="176962"/>
                  </a:cubicBezTo>
                  <a:cubicBezTo>
                    <a:pt x="292659" y="173038"/>
                    <a:pt x="255765" y="183540"/>
                    <a:pt x="219862" y="187033"/>
                  </a:cubicBezTo>
                  <a:cubicBezTo>
                    <a:pt x="207239" y="188277"/>
                    <a:pt x="194704" y="188633"/>
                    <a:pt x="182448" y="187223"/>
                  </a:cubicBezTo>
                  <a:cubicBezTo>
                    <a:pt x="133744" y="181597"/>
                    <a:pt x="92443" y="155054"/>
                    <a:pt x="61658" y="117691"/>
                  </a:cubicBezTo>
                  <a:cubicBezTo>
                    <a:pt x="38697" y="89801"/>
                    <a:pt x="22530" y="53746"/>
                    <a:pt x="2565" y="23647"/>
                  </a:cubicBezTo>
                  <a:cubicBezTo>
                    <a:pt x="0" y="19812"/>
                    <a:pt x="1956" y="15303"/>
                    <a:pt x="5626" y="14249"/>
                  </a:cubicBezTo>
                  <a:cubicBezTo>
                    <a:pt x="6528" y="13932"/>
                    <a:pt x="7607" y="13907"/>
                    <a:pt x="8763" y="14160"/>
                  </a:cubicBezTo>
                  <a:cubicBezTo>
                    <a:pt x="52489" y="23825"/>
                    <a:pt x="96558" y="13881"/>
                    <a:pt x="140462" y="6528"/>
                  </a:cubicBezTo>
                  <a:cubicBezTo>
                    <a:pt x="161887" y="2959"/>
                    <a:pt x="183286" y="0"/>
                    <a:pt x="204521" y="292"/>
                  </a:cubicBezTo>
                  <a:close/>
                </a:path>
              </a:pathLst>
            </a:custGeom>
            <a:ln w="0" cap="flat">
              <a:miter lim="127000"/>
            </a:ln>
          </p:spPr>
          <p:style>
            <a:lnRef idx="0">
              <a:srgbClr val="000000">
                <a:alpha val="0"/>
              </a:srgbClr>
            </a:lnRef>
            <a:fillRef idx="1">
              <a:srgbClr val="8CBD3A"/>
            </a:fillRef>
            <a:effectRef idx="0">
              <a:scrgbClr r="0" g="0" b="0"/>
            </a:effectRef>
            <a:fontRef idx="none"/>
          </p:style>
          <p:txBody>
            <a:bodyPr/>
            <a:lstStyle/>
            <a:p>
              <a:endParaRPr lang="en-US" dirty="0"/>
            </a:p>
          </p:txBody>
        </p:sp>
        <p:sp>
          <p:nvSpPr>
            <p:cNvPr id="22" name="Shape 1959"/>
            <p:cNvSpPr/>
            <p:nvPr/>
          </p:nvSpPr>
          <p:spPr>
            <a:xfrm>
              <a:off x="17958" y="860834"/>
              <a:ext cx="1082167" cy="134455"/>
            </a:xfrm>
            <a:custGeom>
              <a:avLst/>
              <a:gdLst/>
              <a:ahLst/>
              <a:cxnLst/>
              <a:rect l="0" t="0" r="0" b="0"/>
              <a:pathLst>
                <a:path w="1082167" h="134455">
                  <a:moveTo>
                    <a:pt x="268351" y="0"/>
                  </a:moveTo>
                  <a:cubicBezTo>
                    <a:pt x="317652" y="0"/>
                    <a:pt x="364058" y="9220"/>
                    <a:pt x="404724" y="25438"/>
                  </a:cubicBezTo>
                  <a:cubicBezTo>
                    <a:pt x="445376" y="9220"/>
                    <a:pt x="491769" y="0"/>
                    <a:pt x="541071" y="0"/>
                  </a:cubicBezTo>
                  <a:cubicBezTo>
                    <a:pt x="590372" y="0"/>
                    <a:pt x="636778" y="9220"/>
                    <a:pt x="677431" y="25438"/>
                  </a:cubicBezTo>
                  <a:cubicBezTo>
                    <a:pt x="718083" y="9220"/>
                    <a:pt x="764502" y="0"/>
                    <a:pt x="813803" y="0"/>
                  </a:cubicBezTo>
                  <a:cubicBezTo>
                    <a:pt x="934987" y="0"/>
                    <a:pt x="1038771" y="55575"/>
                    <a:pt x="1082167" y="134455"/>
                  </a:cubicBezTo>
                  <a:lnTo>
                    <a:pt x="0" y="134455"/>
                  </a:lnTo>
                  <a:cubicBezTo>
                    <a:pt x="43383" y="55575"/>
                    <a:pt x="147155" y="0"/>
                    <a:pt x="268351" y="0"/>
                  </a:cubicBezTo>
                  <a:close/>
                </a:path>
              </a:pathLst>
            </a:custGeom>
            <a:ln w="0" cap="flat">
              <a:miter lim="127000"/>
            </a:ln>
          </p:spPr>
          <p:style>
            <a:lnRef idx="0">
              <a:srgbClr val="000000">
                <a:alpha val="0"/>
              </a:srgbClr>
            </a:lnRef>
            <a:fillRef idx="1">
              <a:srgbClr val="878887"/>
            </a:fillRef>
            <a:effectRef idx="0">
              <a:scrgbClr r="0" g="0" b="0"/>
            </a:effectRef>
            <a:fontRef idx="none"/>
          </p:style>
          <p:txBody>
            <a:bodyPr/>
            <a:lstStyle/>
            <a:p>
              <a:endParaRPr lang="en-US" dirty="0"/>
            </a:p>
          </p:txBody>
        </p:sp>
        <p:sp>
          <p:nvSpPr>
            <p:cNvPr id="23" name="Shape 1960"/>
            <p:cNvSpPr/>
            <p:nvPr/>
          </p:nvSpPr>
          <p:spPr>
            <a:xfrm>
              <a:off x="17958" y="860834"/>
              <a:ext cx="1082167" cy="134455"/>
            </a:xfrm>
            <a:custGeom>
              <a:avLst/>
              <a:gdLst/>
              <a:ahLst/>
              <a:cxnLst/>
              <a:rect l="0" t="0" r="0" b="0"/>
              <a:pathLst>
                <a:path w="1082167" h="134455">
                  <a:moveTo>
                    <a:pt x="1082167" y="134455"/>
                  </a:moveTo>
                  <a:cubicBezTo>
                    <a:pt x="1038771" y="55575"/>
                    <a:pt x="934987" y="0"/>
                    <a:pt x="813803" y="0"/>
                  </a:cubicBezTo>
                  <a:cubicBezTo>
                    <a:pt x="764502" y="0"/>
                    <a:pt x="718083" y="9220"/>
                    <a:pt x="677431" y="25438"/>
                  </a:cubicBezTo>
                  <a:cubicBezTo>
                    <a:pt x="636778" y="9220"/>
                    <a:pt x="590372" y="0"/>
                    <a:pt x="541071" y="0"/>
                  </a:cubicBezTo>
                  <a:cubicBezTo>
                    <a:pt x="491769" y="0"/>
                    <a:pt x="445376" y="9220"/>
                    <a:pt x="404724" y="25438"/>
                  </a:cubicBezTo>
                  <a:cubicBezTo>
                    <a:pt x="364058" y="9220"/>
                    <a:pt x="317652" y="0"/>
                    <a:pt x="268351" y="0"/>
                  </a:cubicBezTo>
                  <a:cubicBezTo>
                    <a:pt x="147155" y="0"/>
                    <a:pt x="43383" y="55575"/>
                    <a:pt x="0" y="134455"/>
                  </a:cubicBezTo>
                  <a:lnTo>
                    <a:pt x="1082167" y="134455"/>
                  </a:lnTo>
                  <a:close/>
                </a:path>
              </a:pathLst>
            </a:custGeom>
            <a:ln w="20574" cap="flat">
              <a:miter lim="127000"/>
            </a:ln>
          </p:spPr>
          <p:style>
            <a:lnRef idx="1">
              <a:srgbClr val="FFFEFD"/>
            </a:lnRef>
            <a:fillRef idx="0">
              <a:srgbClr val="000000">
                <a:alpha val="0"/>
              </a:srgbClr>
            </a:fillRef>
            <a:effectRef idx="0">
              <a:scrgbClr r="0" g="0" b="0"/>
            </a:effectRef>
            <a:fontRef idx="none"/>
          </p:style>
          <p:txBody>
            <a:bodyPr/>
            <a:lstStyle/>
            <a:p>
              <a:endParaRPr lang="en-US" dirty="0"/>
            </a:p>
          </p:txBody>
        </p:sp>
      </p:grpSp>
      <p:pic>
        <p:nvPicPr>
          <p:cNvPr id="4" name="Picture 3" descr="Shape&#10;&#10;Description automatically generated with low confidence">
            <a:extLst>
              <a:ext uri="{FF2B5EF4-FFF2-40B4-BE49-F238E27FC236}">
                <a16:creationId xmlns:a16="http://schemas.microsoft.com/office/drawing/2014/main" id="{A3AEBA24-DA66-6E30-B4A1-A2A02CE2C6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907" y="31285"/>
            <a:ext cx="1733371" cy="1034245"/>
          </a:xfrm>
          <a:prstGeom prst="rect">
            <a:avLst/>
          </a:prstGeom>
        </p:spPr>
      </p:pic>
      <p:graphicFrame>
        <p:nvGraphicFramePr>
          <p:cNvPr id="28" name="Table 28">
            <a:extLst>
              <a:ext uri="{FF2B5EF4-FFF2-40B4-BE49-F238E27FC236}">
                <a16:creationId xmlns:a16="http://schemas.microsoft.com/office/drawing/2014/main" id="{1A5E592D-EFC7-D69B-E7F6-9C75D1DB8098}"/>
              </a:ext>
            </a:extLst>
          </p:cNvPr>
          <p:cNvGraphicFramePr>
            <a:graphicFrameLocks noGrp="1"/>
          </p:cNvGraphicFramePr>
          <p:nvPr/>
        </p:nvGraphicFramePr>
        <p:xfrm>
          <a:off x="2140772" y="1216646"/>
          <a:ext cx="8848299" cy="4905717"/>
        </p:xfrm>
        <a:graphic>
          <a:graphicData uri="http://schemas.openxmlformats.org/drawingml/2006/table">
            <a:tbl>
              <a:tblPr firstRow="1" bandRow="1">
                <a:tableStyleId>{5C22544A-7EE6-4342-B048-85BDC9FD1C3A}</a:tableStyleId>
              </a:tblPr>
              <a:tblGrid>
                <a:gridCol w="2478611">
                  <a:extLst>
                    <a:ext uri="{9D8B030D-6E8A-4147-A177-3AD203B41FA5}">
                      <a16:colId xmlns:a16="http://schemas.microsoft.com/office/drawing/2014/main" val="136594373"/>
                    </a:ext>
                  </a:extLst>
                </a:gridCol>
                <a:gridCol w="2954001">
                  <a:extLst>
                    <a:ext uri="{9D8B030D-6E8A-4147-A177-3AD203B41FA5}">
                      <a16:colId xmlns:a16="http://schemas.microsoft.com/office/drawing/2014/main" val="476433186"/>
                    </a:ext>
                  </a:extLst>
                </a:gridCol>
                <a:gridCol w="3415687">
                  <a:extLst>
                    <a:ext uri="{9D8B030D-6E8A-4147-A177-3AD203B41FA5}">
                      <a16:colId xmlns:a16="http://schemas.microsoft.com/office/drawing/2014/main" val="3683102697"/>
                    </a:ext>
                  </a:extLst>
                </a:gridCol>
              </a:tblGrid>
              <a:tr h="699017">
                <a:tc gridSpan="3">
                  <a:txBody>
                    <a:bodyPr/>
                    <a:lstStyle/>
                    <a:p>
                      <a:pPr algn="ctr"/>
                      <a:r>
                        <a:rPr lang="en-US" sz="3200" dirty="0"/>
                        <a:t>Programs for residents</a:t>
                      </a:r>
                    </a:p>
                  </a:txBody>
                  <a:tcPr/>
                </a:tc>
                <a:tc hMerge="1">
                  <a:txBody>
                    <a:bodyPr/>
                    <a:lstStyle/>
                    <a:p>
                      <a:endParaRPr lang="en-US"/>
                    </a:p>
                  </a:txBody>
                  <a:tcPr/>
                </a:tc>
                <a:tc hMerge="1">
                  <a:txBody>
                    <a:bodyPr/>
                    <a:lstStyle/>
                    <a:p>
                      <a:pPr algn="ctr"/>
                      <a:endParaRPr lang="en-US" sz="3200" dirty="0"/>
                    </a:p>
                  </a:txBody>
                  <a:tcPr/>
                </a:tc>
                <a:extLst>
                  <a:ext uri="{0D108BD9-81ED-4DB2-BD59-A6C34878D82A}">
                    <a16:rowId xmlns:a16="http://schemas.microsoft.com/office/drawing/2014/main" val="2185938291"/>
                  </a:ext>
                </a:extLst>
              </a:tr>
              <a:tr h="1266570">
                <a:tc>
                  <a:txBody>
                    <a:bodyPr/>
                    <a:lstStyle/>
                    <a:p>
                      <a:r>
                        <a:rPr lang="en-US" sz="2000" b="1" dirty="0"/>
                        <a:t>Backyard Garden Program</a:t>
                      </a:r>
                    </a:p>
                  </a:txBody>
                  <a:tcPr/>
                </a:tc>
                <a:tc>
                  <a:txBody>
                    <a:bodyPr/>
                    <a:lstStyle/>
                    <a:p>
                      <a:r>
                        <a:rPr lang="en-US" sz="2000" b="1" dirty="0"/>
                        <a:t>Phoenix: Let’s Eat Local Campaign </a:t>
                      </a:r>
                    </a:p>
                  </a:txBody>
                  <a:tcPr/>
                </a:tc>
                <a:tc>
                  <a:txBody>
                    <a:bodyPr/>
                    <a:lstStyle/>
                    <a:p>
                      <a:r>
                        <a:rPr lang="en-US" sz="2000" b="1" dirty="0"/>
                        <a:t>Food Waste Watchers</a:t>
                      </a:r>
                    </a:p>
                  </a:txBody>
                  <a:tcPr/>
                </a:tc>
                <a:extLst>
                  <a:ext uri="{0D108BD9-81ED-4DB2-BD59-A6C34878D82A}">
                    <a16:rowId xmlns:a16="http://schemas.microsoft.com/office/drawing/2014/main" val="3693170431"/>
                  </a:ext>
                </a:extLst>
              </a:tr>
              <a:tr h="29401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Grant funding for education, training, and equipment to grow in backyards and community gardens. Installing gardens for up to 270 residents </a:t>
                      </a:r>
                    </a:p>
                    <a:p>
                      <a:endParaRPr lang="en-US" sz="1800" dirty="0"/>
                    </a:p>
                  </a:txBody>
                  <a:tcPr/>
                </a:tc>
                <a:tc>
                  <a:txBody>
                    <a:bodyPr/>
                    <a:lstStyle/>
                    <a:p>
                      <a:r>
                        <a:rPr lang="en-US" sz="1800" b="0" i="0" kern="1200" dirty="0">
                          <a:solidFill>
                            <a:schemeClr val="dk1"/>
                          </a:solidFill>
                          <a:effectLst/>
                          <a:latin typeface="+mn-lt"/>
                          <a:ea typeface="+mn-ea"/>
                          <a:cs typeface="+mn-cs"/>
                        </a:rPr>
                        <a:t>A campaign celebrating the connection between Phoenix residents and the makers, growers, and advocates building stronger food systems in our local food communities.</a:t>
                      </a:r>
                      <a:endParaRPr lang="en-US" sz="1800" dirty="0"/>
                    </a:p>
                  </a:txBody>
                  <a:tcPr/>
                </a:tc>
                <a:tc>
                  <a:txBody>
                    <a:bodyPr/>
                    <a:lstStyle/>
                    <a:p>
                      <a:r>
                        <a:rPr lang="en-US" sz="1800" dirty="0"/>
                        <a:t>Funding for up to 400 residents to receive food waste and composting education and training and access to a compost service for one year. </a:t>
                      </a:r>
                    </a:p>
                  </a:txBody>
                  <a:tcPr/>
                </a:tc>
                <a:extLst>
                  <a:ext uri="{0D108BD9-81ED-4DB2-BD59-A6C34878D82A}">
                    <a16:rowId xmlns:a16="http://schemas.microsoft.com/office/drawing/2014/main" val="136758493"/>
                  </a:ext>
                </a:extLst>
              </a:tr>
            </a:tbl>
          </a:graphicData>
        </a:graphic>
      </p:graphicFrame>
      <p:pic>
        <p:nvPicPr>
          <p:cNvPr id="3" name="Picture 2" descr="Phoenix Let's Eat Local!">
            <a:extLst>
              <a:ext uri="{FF2B5EF4-FFF2-40B4-BE49-F238E27FC236}">
                <a16:creationId xmlns:a16="http://schemas.microsoft.com/office/drawing/2014/main" id="{7074EC3B-9514-06D7-C237-76F557FF7C0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00144" y="5062153"/>
            <a:ext cx="3391712" cy="2422651"/>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a:extLst>
              <a:ext uri="{FF2B5EF4-FFF2-40B4-BE49-F238E27FC236}">
                <a16:creationId xmlns:a16="http://schemas.microsoft.com/office/drawing/2014/main" id="{2485FC43-5954-284E-EEE2-1F6D1CC5AD83}"/>
              </a:ext>
            </a:extLst>
          </p:cNvPr>
          <p:cNvSpPr>
            <a:spLocks noGrp="1"/>
          </p:cNvSpPr>
          <p:nvPr>
            <p:ph type="sldNum" sz="quarter" idx="12"/>
          </p:nvPr>
        </p:nvSpPr>
        <p:spPr/>
        <p:txBody>
          <a:bodyPr/>
          <a:lstStyle/>
          <a:p>
            <a:fld id="{7CFC8219-2FDF-4A09-B50E-94F766FC9C6C}" type="slidenum">
              <a:rPr lang="en-US" smtClean="0"/>
              <a:t>104</a:t>
            </a:fld>
            <a:endParaRPr lang="en-US"/>
          </a:p>
        </p:txBody>
      </p:sp>
    </p:spTree>
    <p:extLst>
      <p:ext uri="{BB962C8B-B14F-4D97-AF65-F5344CB8AC3E}">
        <p14:creationId xmlns:p14="http://schemas.microsoft.com/office/powerpoint/2010/main" val="402575373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692D6D-A2B9-0BEC-6342-D2B29E249C6B}"/>
              </a:ext>
            </a:extLst>
          </p:cNvPr>
          <p:cNvPicPr>
            <a:picLocks noChangeAspect="1"/>
          </p:cNvPicPr>
          <p:nvPr/>
        </p:nvPicPr>
        <p:blipFill>
          <a:blip r:embed="rId3"/>
          <a:stretch>
            <a:fillRect/>
          </a:stretch>
        </p:blipFill>
        <p:spPr>
          <a:xfrm>
            <a:off x="819750" y="4206"/>
            <a:ext cx="5280436" cy="6849588"/>
          </a:xfrm>
          <a:prstGeom prst="rect">
            <a:avLst/>
          </a:prstGeom>
        </p:spPr>
      </p:pic>
      <p:pic>
        <p:nvPicPr>
          <p:cNvPr id="6" name="Picture 5" descr="Map&#10;&#10;Description automatically generated">
            <a:extLst>
              <a:ext uri="{FF2B5EF4-FFF2-40B4-BE49-F238E27FC236}">
                <a16:creationId xmlns:a16="http://schemas.microsoft.com/office/drawing/2014/main" id="{CEEDA133-E9BD-565C-DB3D-C5973F2D98EC}"/>
              </a:ext>
            </a:extLst>
          </p:cNvPr>
          <p:cNvPicPr>
            <a:picLocks noChangeAspect="1"/>
          </p:cNvPicPr>
          <p:nvPr/>
        </p:nvPicPr>
        <p:blipFill>
          <a:blip r:embed="rId4"/>
          <a:stretch>
            <a:fillRect/>
          </a:stretch>
        </p:blipFill>
        <p:spPr>
          <a:xfrm>
            <a:off x="6523387" y="3835"/>
            <a:ext cx="5270912" cy="6850330"/>
          </a:xfrm>
          <a:prstGeom prst="rect">
            <a:avLst/>
          </a:prstGeom>
        </p:spPr>
      </p:pic>
    </p:spTree>
    <p:extLst>
      <p:ext uri="{BB962C8B-B14F-4D97-AF65-F5344CB8AC3E}">
        <p14:creationId xmlns:p14="http://schemas.microsoft.com/office/powerpoint/2010/main" val="317961791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8653AD-4366-0DF6-4B8A-47EA080C64DC}"/>
              </a:ext>
            </a:extLst>
          </p:cNvPr>
          <p:cNvSpPr/>
          <p:nvPr/>
        </p:nvSpPr>
        <p:spPr>
          <a:xfrm>
            <a:off x="0" y="0"/>
            <a:ext cx="12192000" cy="1250302"/>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AA22BD1C-2AE6-ADE7-489D-B2C8A177ADBE}"/>
              </a:ext>
            </a:extLst>
          </p:cNvPr>
          <p:cNvPicPr>
            <a:picLocks noChangeAspect="1"/>
          </p:cNvPicPr>
          <p:nvPr/>
        </p:nvPicPr>
        <p:blipFill>
          <a:blip r:embed="rId2"/>
          <a:stretch>
            <a:fillRect/>
          </a:stretch>
        </p:blipFill>
        <p:spPr>
          <a:xfrm>
            <a:off x="9907570" y="0"/>
            <a:ext cx="2284430" cy="1250302"/>
          </a:xfrm>
          <a:prstGeom prst="rect">
            <a:avLst/>
          </a:prstGeom>
        </p:spPr>
      </p:pic>
      <p:pic>
        <p:nvPicPr>
          <p:cNvPr id="8" name="Picture 7">
            <a:extLst>
              <a:ext uri="{FF2B5EF4-FFF2-40B4-BE49-F238E27FC236}">
                <a16:creationId xmlns:a16="http://schemas.microsoft.com/office/drawing/2014/main" id="{2DE81E35-EA6D-571D-7E4B-4E32B529EE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4642" y="5023514"/>
            <a:ext cx="1831941" cy="1834486"/>
          </a:xfrm>
          <a:prstGeom prst="rect">
            <a:avLst/>
          </a:prstGeom>
        </p:spPr>
      </p:pic>
      <p:sp>
        <p:nvSpPr>
          <p:cNvPr id="10" name="TextBox 9">
            <a:extLst>
              <a:ext uri="{FF2B5EF4-FFF2-40B4-BE49-F238E27FC236}">
                <a16:creationId xmlns:a16="http://schemas.microsoft.com/office/drawing/2014/main" id="{2DD178C9-307B-D72F-F598-8721AC82FA2F}"/>
              </a:ext>
            </a:extLst>
          </p:cNvPr>
          <p:cNvSpPr txBox="1"/>
          <p:nvPr/>
        </p:nvSpPr>
        <p:spPr>
          <a:xfrm>
            <a:off x="0" y="209550"/>
            <a:ext cx="9907570" cy="830997"/>
          </a:xfrm>
          <a:prstGeom prst="rect">
            <a:avLst/>
          </a:prstGeom>
          <a:noFill/>
        </p:spPr>
        <p:txBody>
          <a:bodyPr wrap="square" rtlCol="0">
            <a:spAutoFit/>
          </a:bodyPr>
          <a:lstStyle/>
          <a:p>
            <a:pPr algn="ctr"/>
            <a:r>
              <a:rPr lang="en-US" sz="4800" dirty="0">
                <a:solidFill>
                  <a:schemeClr val="bg1"/>
                </a:solidFill>
              </a:rPr>
              <a:t>Phoenix 2024 CAP Progress Report</a:t>
            </a:r>
          </a:p>
        </p:txBody>
      </p:sp>
      <p:pic>
        <p:nvPicPr>
          <p:cNvPr id="3" name="Picture 2">
            <a:extLst>
              <a:ext uri="{FF2B5EF4-FFF2-40B4-BE49-F238E27FC236}">
                <a16:creationId xmlns:a16="http://schemas.microsoft.com/office/drawing/2014/main" id="{7E7417B2-8308-A266-AC60-84ECF2141CAD}"/>
              </a:ext>
            </a:extLst>
          </p:cNvPr>
          <p:cNvPicPr>
            <a:picLocks noChangeAspect="1"/>
          </p:cNvPicPr>
          <p:nvPr/>
        </p:nvPicPr>
        <p:blipFill>
          <a:blip r:embed="rId4"/>
          <a:stretch>
            <a:fillRect/>
          </a:stretch>
        </p:blipFill>
        <p:spPr>
          <a:xfrm>
            <a:off x="2778821" y="1558794"/>
            <a:ext cx="4349927" cy="5089656"/>
          </a:xfrm>
          <a:prstGeom prst="rect">
            <a:avLst/>
          </a:prstGeom>
        </p:spPr>
      </p:pic>
      <p:sp>
        <p:nvSpPr>
          <p:cNvPr id="2" name="Slide Number Placeholder 1">
            <a:extLst>
              <a:ext uri="{FF2B5EF4-FFF2-40B4-BE49-F238E27FC236}">
                <a16:creationId xmlns:a16="http://schemas.microsoft.com/office/drawing/2014/main" id="{253B3E64-EA13-D294-7A69-563E73122C6C}"/>
              </a:ext>
            </a:extLst>
          </p:cNvPr>
          <p:cNvSpPr>
            <a:spLocks noGrp="1"/>
          </p:cNvSpPr>
          <p:nvPr>
            <p:ph type="sldNum" sz="quarter" idx="12"/>
          </p:nvPr>
        </p:nvSpPr>
        <p:spPr/>
        <p:txBody>
          <a:bodyPr/>
          <a:lstStyle/>
          <a:p>
            <a:fld id="{7CFC8219-2FDF-4A09-B50E-94F766FC9C6C}" type="slidenum">
              <a:rPr lang="en-US" smtClean="0"/>
              <a:t>106</a:t>
            </a:fld>
            <a:endParaRPr lang="en-US"/>
          </a:p>
        </p:txBody>
      </p:sp>
    </p:spTree>
    <p:extLst>
      <p:ext uri="{BB962C8B-B14F-4D97-AF65-F5344CB8AC3E}">
        <p14:creationId xmlns:p14="http://schemas.microsoft.com/office/powerpoint/2010/main" val="117105303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9B136-40C1-5C68-F7C0-74F3AC8FFA10}"/>
              </a:ext>
            </a:extLst>
          </p:cNvPr>
          <p:cNvSpPr>
            <a:spLocks noGrp="1"/>
          </p:cNvSpPr>
          <p:nvPr>
            <p:ph type="title"/>
          </p:nvPr>
        </p:nvSpPr>
        <p:spPr/>
        <p:txBody>
          <a:bodyPr/>
          <a:lstStyle/>
          <a:p>
            <a:r>
              <a:rPr lang="en-US" dirty="0"/>
              <a:t>And You…</a:t>
            </a:r>
          </a:p>
        </p:txBody>
      </p:sp>
      <p:pic>
        <p:nvPicPr>
          <p:cNvPr id="1026" name="Picture 2">
            <a:extLst>
              <a:ext uri="{FF2B5EF4-FFF2-40B4-BE49-F238E27FC236}">
                <a16:creationId xmlns:a16="http://schemas.microsoft.com/office/drawing/2014/main" id="{CC5DC725-7869-6040-6724-F2D12C6988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8199" y="1609344"/>
            <a:ext cx="3368563" cy="4491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a:extLst>
              <a:ext uri="{FF2B5EF4-FFF2-40B4-BE49-F238E27FC236}">
                <a16:creationId xmlns:a16="http://schemas.microsoft.com/office/drawing/2014/main" id="{B126C6B7-E338-FB9F-E6F4-C949D0E128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99471" y="-73153"/>
            <a:ext cx="3176540" cy="423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a:extLst>
              <a:ext uri="{FF2B5EF4-FFF2-40B4-BE49-F238E27FC236}">
                <a16:creationId xmlns:a16="http://schemas.microsoft.com/office/drawing/2014/main" id="{D9E3EEEB-61E1-B9B0-128F-38D2DC921B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6259" y="653987"/>
            <a:ext cx="4572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a:extLst>
              <a:ext uri="{FF2B5EF4-FFF2-40B4-BE49-F238E27FC236}">
                <a16:creationId xmlns:a16="http://schemas.microsoft.com/office/drawing/2014/main" id="{5E15AB6E-3323-0268-E150-23EF293671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98735" y="3081527"/>
            <a:ext cx="3581162" cy="477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a:extLst>
              <a:ext uri="{FF2B5EF4-FFF2-40B4-BE49-F238E27FC236}">
                <a16:creationId xmlns:a16="http://schemas.microsoft.com/office/drawing/2014/main" id="{C0DF1FEE-2879-8DA8-3FA7-71D526C5612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2267" y="241458"/>
            <a:ext cx="3368564" cy="4491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7">
            <a:extLst>
              <a:ext uri="{FF2B5EF4-FFF2-40B4-BE49-F238E27FC236}">
                <a16:creationId xmlns:a16="http://schemas.microsoft.com/office/drawing/2014/main" id="{01EEEE86-E7EF-BA7C-1780-F9AD6ABB6F5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39488" y="2778190"/>
            <a:ext cx="2978848" cy="3971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9">
            <a:extLst>
              <a:ext uri="{FF2B5EF4-FFF2-40B4-BE49-F238E27FC236}">
                <a16:creationId xmlns:a16="http://schemas.microsoft.com/office/drawing/2014/main" id="{E66DA5C8-E1F8-80A9-2625-76A0A80826D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4000" y="997713"/>
            <a:ext cx="4572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66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anim calcmode="lin" valueType="num">
                                      <p:cBhvr additive="base">
                                        <p:cTn id="13" dur="500" fill="hold"/>
                                        <p:tgtEl>
                                          <p:spTgt spid="1027"/>
                                        </p:tgtEl>
                                        <p:attrNameLst>
                                          <p:attrName>ppt_x</p:attrName>
                                        </p:attrNameLst>
                                      </p:cBhvr>
                                      <p:tavLst>
                                        <p:tav tm="0">
                                          <p:val>
                                            <p:strVal val="#ppt_x"/>
                                          </p:val>
                                        </p:tav>
                                        <p:tav tm="100000">
                                          <p:val>
                                            <p:strVal val="#ppt_x"/>
                                          </p:val>
                                        </p:tav>
                                      </p:tavLst>
                                    </p:anim>
                                    <p:anim calcmode="lin" valueType="num">
                                      <p:cBhvr additive="base">
                                        <p:cTn id="14"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animEffect transition="in" filter="fade">
                                      <p:cBhvr>
                                        <p:cTn id="19" dur="1000"/>
                                        <p:tgtEl>
                                          <p:spTgt spid="1028"/>
                                        </p:tgtEl>
                                      </p:cBhvr>
                                    </p:animEffect>
                                    <p:anim calcmode="lin" valueType="num">
                                      <p:cBhvr>
                                        <p:cTn id="20" dur="1000" fill="hold"/>
                                        <p:tgtEl>
                                          <p:spTgt spid="1028"/>
                                        </p:tgtEl>
                                        <p:attrNameLst>
                                          <p:attrName>ppt_x</p:attrName>
                                        </p:attrNameLst>
                                      </p:cBhvr>
                                      <p:tavLst>
                                        <p:tav tm="0">
                                          <p:val>
                                            <p:strVal val="#ppt_x"/>
                                          </p:val>
                                        </p:tav>
                                        <p:tav tm="100000">
                                          <p:val>
                                            <p:strVal val="#ppt_x"/>
                                          </p:val>
                                        </p:tav>
                                      </p:tavLst>
                                    </p:anim>
                                    <p:anim calcmode="lin" valueType="num">
                                      <p:cBhvr>
                                        <p:cTn id="21"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029"/>
                                        </p:tgtEl>
                                        <p:attrNameLst>
                                          <p:attrName>style.visibility</p:attrName>
                                        </p:attrNameLst>
                                      </p:cBhvr>
                                      <p:to>
                                        <p:strVal val="visible"/>
                                      </p:to>
                                    </p:set>
                                    <p:anim calcmode="lin" valueType="num">
                                      <p:cBhvr additive="base">
                                        <p:cTn id="26" dur="500" fill="hold"/>
                                        <p:tgtEl>
                                          <p:spTgt spid="1029"/>
                                        </p:tgtEl>
                                        <p:attrNameLst>
                                          <p:attrName>ppt_x</p:attrName>
                                        </p:attrNameLst>
                                      </p:cBhvr>
                                      <p:tavLst>
                                        <p:tav tm="0">
                                          <p:val>
                                            <p:strVal val="#ppt_x"/>
                                          </p:val>
                                        </p:tav>
                                        <p:tav tm="100000">
                                          <p:val>
                                            <p:strVal val="#ppt_x"/>
                                          </p:val>
                                        </p:tav>
                                      </p:tavLst>
                                    </p:anim>
                                    <p:anim calcmode="lin" valueType="num">
                                      <p:cBhvr additive="base">
                                        <p:cTn id="27"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030"/>
                                        </p:tgtEl>
                                        <p:attrNameLst>
                                          <p:attrName>style.visibility</p:attrName>
                                        </p:attrNameLst>
                                      </p:cBhvr>
                                      <p:to>
                                        <p:strVal val="visible"/>
                                      </p:to>
                                    </p:set>
                                    <p:anim calcmode="lin" valueType="num">
                                      <p:cBhvr additive="base">
                                        <p:cTn id="32" dur="500" fill="hold"/>
                                        <p:tgtEl>
                                          <p:spTgt spid="1030"/>
                                        </p:tgtEl>
                                        <p:attrNameLst>
                                          <p:attrName>ppt_x</p:attrName>
                                        </p:attrNameLst>
                                      </p:cBhvr>
                                      <p:tavLst>
                                        <p:tav tm="0">
                                          <p:val>
                                            <p:strVal val="#ppt_x"/>
                                          </p:val>
                                        </p:tav>
                                        <p:tav tm="100000">
                                          <p:val>
                                            <p:strVal val="#ppt_x"/>
                                          </p:val>
                                        </p:tav>
                                      </p:tavLst>
                                    </p:anim>
                                    <p:anim calcmode="lin" valueType="num">
                                      <p:cBhvr additive="base">
                                        <p:cTn id="33"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031"/>
                                        </p:tgtEl>
                                        <p:attrNameLst>
                                          <p:attrName>style.visibility</p:attrName>
                                        </p:attrNameLst>
                                      </p:cBhvr>
                                      <p:to>
                                        <p:strVal val="visible"/>
                                      </p:to>
                                    </p:set>
                                    <p:anim calcmode="lin" valueType="num">
                                      <p:cBhvr additive="base">
                                        <p:cTn id="38" dur="500" fill="hold"/>
                                        <p:tgtEl>
                                          <p:spTgt spid="1031"/>
                                        </p:tgtEl>
                                        <p:attrNameLst>
                                          <p:attrName>ppt_x</p:attrName>
                                        </p:attrNameLst>
                                      </p:cBhvr>
                                      <p:tavLst>
                                        <p:tav tm="0">
                                          <p:val>
                                            <p:strVal val="#ppt_x"/>
                                          </p:val>
                                        </p:tav>
                                        <p:tav tm="100000">
                                          <p:val>
                                            <p:strVal val="#ppt_x"/>
                                          </p:val>
                                        </p:tav>
                                      </p:tavLst>
                                    </p:anim>
                                    <p:anim calcmode="lin" valueType="num">
                                      <p:cBhvr additive="base">
                                        <p:cTn id="39" dur="500" fill="hold"/>
                                        <p:tgtEl>
                                          <p:spTgt spid="1031"/>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1033"/>
                                        </p:tgtEl>
                                        <p:attrNameLst>
                                          <p:attrName>style.visibility</p:attrName>
                                        </p:attrNameLst>
                                      </p:cBhvr>
                                      <p:to>
                                        <p:strVal val="visible"/>
                                      </p:to>
                                    </p:set>
                                    <p:anim calcmode="lin" valueType="num">
                                      <p:cBhvr additive="base">
                                        <p:cTn id="44" dur="500" fill="hold"/>
                                        <p:tgtEl>
                                          <p:spTgt spid="1033"/>
                                        </p:tgtEl>
                                        <p:attrNameLst>
                                          <p:attrName>ppt_x</p:attrName>
                                        </p:attrNameLst>
                                      </p:cBhvr>
                                      <p:tavLst>
                                        <p:tav tm="0">
                                          <p:val>
                                            <p:strVal val="#ppt_x"/>
                                          </p:val>
                                        </p:tav>
                                        <p:tav tm="100000">
                                          <p:val>
                                            <p:strVal val="#ppt_x"/>
                                          </p:val>
                                        </p:tav>
                                      </p:tavLst>
                                    </p:anim>
                                    <p:anim calcmode="lin" valueType="num">
                                      <p:cBhvr additive="base">
                                        <p:cTn id="45" dur="500" fill="hold"/>
                                        <p:tgtEl>
                                          <p:spTgt spid="10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5DB8E-0317-30D4-EC5F-140EA8A5A48C}"/>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B78C73CB-D78E-51BC-8AAB-0AE16886BF0F}"/>
              </a:ext>
            </a:extLst>
          </p:cNvPr>
          <p:cNvSpPr>
            <a:spLocks noGrp="1"/>
          </p:cNvSpPr>
          <p:nvPr>
            <p:ph type="title"/>
          </p:nvPr>
        </p:nvSpPr>
        <p:spPr/>
        <p:txBody>
          <a:bodyPr/>
          <a:lstStyle/>
          <a:p>
            <a:r>
              <a:rPr lang="en-US" sz="5400" dirty="0"/>
              <a:t>Thank you for attending!</a:t>
            </a:r>
          </a:p>
        </p:txBody>
      </p:sp>
      <p:sp>
        <p:nvSpPr>
          <p:cNvPr id="7" name="Table Placeholder 6">
            <a:extLst>
              <a:ext uri="{FF2B5EF4-FFF2-40B4-BE49-F238E27FC236}">
                <a16:creationId xmlns:a16="http://schemas.microsoft.com/office/drawing/2014/main" id="{6DF6D284-525E-9220-72FF-FCEB6B320C64}"/>
              </a:ext>
            </a:extLst>
          </p:cNvPr>
          <p:cNvSpPr>
            <a:spLocks noGrp="1"/>
          </p:cNvSpPr>
          <p:nvPr>
            <p:ph type="tbl" idx="1"/>
          </p:nvPr>
        </p:nvSpPr>
        <p:spPr>
          <a:xfrm>
            <a:off x="453438" y="1571626"/>
            <a:ext cx="11356621" cy="1613701"/>
          </a:xfrm>
        </p:spPr>
        <p:txBody>
          <a:bodyPr/>
          <a:lstStyle/>
          <a:p>
            <a:pPr marL="0" indent="0" algn="ctr">
              <a:buNone/>
            </a:pPr>
            <a:r>
              <a:rPr lang="en-US" sz="4400" b="1" dirty="0"/>
              <a:t>Open for networking until 12:30pm</a:t>
            </a:r>
          </a:p>
          <a:p>
            <a:pPr marL="0" indent="0" algn="ctr">
              <a:buNone/>
            </a:pPr>
            <a:r>
              <a:rPr lang="en-US" sz="3000" b="1" dirty="0"/>
              <a:t>Free Entry to </a:t>
            </a:r>
            <a:r>
              <a:rPr lang="en-US" sz="3000" b="1" dirty="0" err="1"/>
              <a:t>S’edav</a:t>
            </a:r>
            <a:r>
              <a:rPr lang="en-US" sz="3000" b="1" dirty="0"/>
              <a:t> </a:t>
            </a:r>
            <a:r>
              <a:rPr lang="en-US" sz="3000" b="1" dirty="0" err="1"/>
              <a:t>Va’aki</a:t>
            </a:r>
            <a:r>
              <a:rPr lang="en-US" sz="3000" b="1" dirty="0"/>
              <a:t> Museum with workshop badge</a:t>
            </a:r>
          </a:p>
        </p:txBody>
      </p:sp>
      <p:sp>
        <p:nvSpPr>
          <p:cNvPr id="5" name="Slide Number Placeholder 4">
            <a:extLst>
              <a:ext uri="{FF2B5EF4-FFF2-40B4-BE49-F238E27FC236}">
                <a16:creationId xmlns:a16="http://schemas.microsoft.com/office/drawing/2014/main" id="{742A987E-9F42-6281-345F-87115DF3DA50}"/>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43A410-AE64-4349-A9D0-3C34F16F95B6}" type="slidenum">
              <a:rPr kumimoji="0" lang="en-US" altLang="en-US" sz="18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pic>
        <p:nvPicPr>
          <p:cNvPr id="2" name="Picture 2">
            <a:extLst>
              <a:ext uri="{FF2B5EF4-FFF2-40B4-BE49-F238E27FC236}">
                <a16:creationId xmlns:a16="http://schemas.microsoft.com/office/drawing/2014/main" id="{8885F677-039B-6953-2E9F-EFB726AF99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7973" y="3016684"/>
            <a:ext cx="3136054" cy="340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EC689D19-DB06-19DC-EB96-5E2A436B7B8F}"/>
              </a:ext>
            </a:extLst>
          </p:cNvPr>
          <p:cNvSpPr txBox="1"/>
          <p:nvPr/>
        </p:nvSpPr>
        <p:spPr>
          <a:xfrm>
            <a:off x="976203" y="3416190"/>
            <a:ext cx="2852220" cy="1384995"/>
          </a:xfrm>
          <a:prstGeom prst="rect">
            <a:avLst/>
          </a:prstGeom>
          <a:noFill/>
        </p:spPr>
        <p:txBody>
          <a:bodyPr wrap="square" rtlCol="0">
            <a:spAutoFit/>
          </a:bodyPr>
          <a:lstStyle/>
          <a:p>
            <a:pPr algn="ctr"/>
            <a:r>
              <a:rPr lang="en-US" sz="2800" b="1" dirty="0">
                <a:solidFill>
                  <a:srgbClr val="339966"/>
                </a:solidFill>
                <a:latin typeface="+mj-lt"/>
                <a:ea typeface="+mj-ea"/>
                <a:cs typeface="+mj-cs"/>
              </a:rPr>
              <a:t>Give us your thoughts on the workshop</a:t>
            </a:r>
            <a:endParaRPr lang="en-US" sz="2800" b="1" dirty="0">
              <a:solidFill>
                <a:srgbClr val="7030A0"/>
              </a:solidFill>
            </a:endParaRPr>
          </a:p>
        </p:txBody>
      </p:sp>
      <p:pic>
        <p:nvPicPr>
          <p:cNvPr id="4" name="Picture 1">
            <a:extLst>
              <a:ext uri="{FF2B5EF4-FFF2-40B4-BE49-F238E27FC236}">
                <a16:creationId xmlns:a16="http://schemas.microsoft.com/office/drawing/2014/main" id="{EDAA851A-9E2F-0ADA-0F58-42C47D60AA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9211" y="4710840"/>
            <a:ext cx="1706204" cy="1706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C864DD97-A391-20D9-9E85-BF0060057998}"/>
              </a:ext>
            </a:extLst>
          </p:cNvPr>
          <p:cNvSpPr txBox="1"/>
          <p:nvPr/>
        </p:nvSpPr>
        <p:spPr>
          <a:xfrm>
            <a:off x="7902958" y="4631523"/>
            <a:ext cx="3835604" cy="1138773"/>
          </a:xfrm>
          <a:prstGeom prst="rect">
            <a:avLst/>
          </a:prstGeom>
          <a:noFill/>
        </p:spPr>
        <p:txBody>
          <a:bodyPr wrap="square" rtlCol="0">
            <a:spAutoFit/>
          </a:bodyPr>
          <a:lstStyle/>
          <a:p>
            <a:pPr algn="ctr"/>
            <a:r>
              <a:rPr lang="en-US" sz="2400" b="1" dirty="0">
                <a:solidFill>
                  <a:srgbClr val="339966"/>
                </a:solidFill>
                <a:latin typeface="+mj-lt"/>
                <a:ea typeface="+mj-ea"/>
                <a:cs typeface="+mj-cs"/>
              </a:rPr>
              <a:t>Presentations will be posted online: </a:t>
            </a:r>
          </a:p>
          <a:p>
            <a:pPr algn="ctr"/>
            <a:r>
              <a:rPr lang="en-US" sz="2000" b="1" dirty="0">
                <a:solidFill>
                  <a:srgbClr val="339966"/>
                </a:solidFill>
                <a:latin typeface="+mj-lt"/>
                <a:ea typeface="+mj-ea"/>
                <a:cs typeface="+mj-cs"/>
              </a:rPr>
              <a:t>Phoenix.gov/OEP/Section-404</a:t>
            </a:r>
            <a:endParaRPr lang="en-US" sz="2000" b="1" dirty="0">
              <a:solidFill>
                <a:srgbClr val="7030A0"/>
              </a:solidFill>
            </a:endParaRPr>
          </a:p>
        </p:txBody>
      </p:sp>
    </p:spTree>
    <p:extLst>
      <p:ext uri="{BB962C8B-B14F-4D97-AF65-F5344CB8AC3E}">
        <p14:creationId xmlns:p14="http://schemas.microsoft.com/office/powerpoint/2010/main" val="3926150665"/>
      </p:ext>
    </p:extLst>
  </p:cSld>
  <p:clrMapOvr>
    <a:masterClrMapping/>
  </p:clrMapOvr>
  <p:transition>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B24374-5F99-F37F-ABCD-CC186F04089E}"/>
              </a:ext>
            </a:extLst>
          </p:cNvPr>
          <p:cNvSpPr>
            <a:spLocks noGrp="1"/>
          </p:cNvSpPr>
          <p:nvPr>
            <p:ph sz="quarter" idx="10"/>
          </p:nvPr>
        </p:nvSpPr>
        <p:spPr/>
        <p:txBody>
          <a:bodyPr numCol="1"/>
          <a:lstStyle/>
          <a:p>
            <a:r>
              <a:rPr lang="en-US" sz="2400" dirty="0">
                <a:solidFill>
                  <a:srgbClr val="1B1B1B"/>
                </a:solidFill>
                <a:latin typeface="+mn-lt"/>
              </a:rPr>
              <a:t>Need sources to support flow regime (RPW or non-RPW) and connection to downstream navigable waterway</a:t>
            </a:r>
          </a:p>
          <a:p>
            <a:endParaRPr lang="en-US" sz="2400" dirty="0">
              <a:solidFill>
                <a:srgbClr val="1B1B1B"/>
              </a:solidFill>
              <a:latin typeface="+mn-lt"/>
            </a:endParaRPr>
          </a:p>
          <a:p>
            <a:pPr marL="342900" indent="-342900">
              <a:buFont typeface="Arial" panose="020B0604020202020204" pitchFamily="34" charset="0"/>
              <a:buChar char="•"/>
            </a:pPr>
            <a:r>
              <a:rPr lang="en-US" sz="2400" dirty="0">
                <a:solidFill>
                  <a:srgbClr val="1B1B1B"/>
                </a:solidFill>
                <a:latin typeface="+mn-lt"/>
              </a:rPr>
              <a:t>National Hydrography Dataset (NHD Plus)</a:t>
            </a:r>
          </a:p>
          <a:p>
            <a:pPr marL="342900" indent="-342900">
              <a:buFont typeface="Arial" panose="020B0604020202020204" pitchFamily="34" charset="0"/>
              <a:buChar char="•"/>
            </a:pPr>
            <a:r>
              <a:rPr lang="en-US" sz="2400" dirty="0">
                <a:solidFill>
                  <a:srgbClr val="1B1B1B"/>
                </a:solidFill>
                <a:latin typeface="+mn-lt"/>
              </a:rPr>
              <a:t>ADEQ GIS </a:t>
            </a:r>
          </a:p>
          <a:p>
            <a:pPr marL="342900" indent="-342900">
              <a:buFont typeface="Arial" panose="020B0604020202020204" pitchFamily="34" charset="0"/>
              <a:buChar char="•"/>
            </a:pPr>
            <a:r>
              <a:rPr lang="en-US" sz="2400" dirty="0">
                <a:solidFill>
                  <a:srgbClr val="1B1B1B"/>
                </a:solidFill>
                <a:latin typeface="+mn-lt"/>
              </a:rPr>
              <a:t>EPA website</a:t>
            </a:r>
          </a:p>
          <a:p>
            <a:pPr marL="342900" indent="-342900">
              <a:buFont typeface="Arial" panose="020B0604020202020204" pitchFamily="34" charset="0"/>
              <a:buChar char="•"/>
            </a:pPr>
            <a:r>
              <a:rPr lang="en-US" sz="2400" dirty="0">
                <a:solidFill>
                  <a:srgbClr val="1B1B1B"/>
                </a:solidFill>
                <a:latin typeface="+mn-lt"/>
              </a:rPr>
              <a:t>Google Earth</a:t>
            </a:r>
          </a:p>
          <a:p>
            <a:pPr marL="342900" indent="-342900">
              <a:buFont typeface="Arial" panose="020B0604020202020204" pitchFamily="34" charset="0"/>
              <a:buChar char="•"/>
            </a:pPr>
            <a:r>
              <a:rPr lang="en-US" sz="2400" dirty="0">
                <a:solidFill>
                  <a:srgbClr val="1B1B1B"/>
                </a:solidFill>
                <a:latin typeface="+mn-lt"/>
              </a:rPr>
              <a:t>Site visit photos</a:t>
            </a:r>
          </a:p>
          <a:p>
            <a:pPr marL="342900" indent="-342900">
              <a:buFont typeface="Arial" panose="020B0604020202020204" pitchFamily="34" charset="0"/>
              <a:buChar char="•"/>
            </a:pPr>
            <a:r>
              <a:rPr lang="en-US" sz="2400" dirty="0">
                <a:latin typeface="+mn-lt"/>
              </a:rPr>
              <a:t>Stream Duration Assessment Method</a:t>
            </a:r>
          </a:p>
          <a:p>
            <a:endParaRPr lang="en-US" sz="2400" dirty="0">
              <a:solidFill>
                <a:srgbClr val="1B1B1B"/>
              </a:solidFill>
              <a:latin typeface="+mn-lt"/>
            </a:endParaRPr>
          </a:p>
          <a:p>
            <a:r>
              <a:rPr lang="en-US" sz="2400" dirty="0">
                <a:solidFill>
                  <a:srgbClr val="1B1B1B"/>
                </a:solidFill>
                <a:latin typeface="+mn-lt"/>
              </a:rPr>
              <a:t>SDAMs are rapid field assessment methods that use hydrological, geomorphological, and/or biological indicators, observable in a single site visit, with or without geospatial indicators to classify streamflow duration as perennial, intermittent, or ephemeral at the stream reach scale.</a:t>
            </a:r>
          </a:p>
          <a:p>
            <a:pPr marL="342900" indent="-342900">
              <a:buFont typeface="Arial" panose="020B0604020202020204" pitchFamily="34" charset="0"/>
              <a:buChar char="•"/>
            </a:pPr>
            <a:r>
              <a:rPr lang="en-US" sz="2400" dirty="0">
                <a:solidFill>
                  <a:srgbClr val="1B1B1B"/>
                </a:solidFill>
                <a:latin typeface="+mn-lt"/>
              </a:rPr>
              <a:t>Not required, but an available tool if needed.</a:t>
            </a:r>
          </a:p>
          <a:p>
            <a:endParaRPr lang="en-US" sz="2400" dirty="0">
              <a:solidFill>
                <a:srgbClr val="1B1B1B"/>
              </a:solidFill>
              <a:latin typeface="+mn-lt"/>
            </a:endParaRPr>
          </a:p>
          <a:p>
            <a:endParaRPr lang="en-US" sz="2400" dirty="0">
              <a:solidFill>
                <a:srgbClr val="1B1B1B"/>
              </a:solidFill>
              <a:latin typeface="+mn-lt"/>
            </a:endParaRPr>
          </a:p>
          <a:p>
            <a:endParaRPr lang="en-US" sz="2400" dirty="0">
              <a:latin typeface="+mn-lt"/>
            </a:endParaRPr>
          </a:p>
        </p:txBody>
      </p:sp>
      <p:sp>
        <p:nvSpPr>
          <p:cNvPr id="4" name="Title 3">
            <a:extLst>
              <a:ext uri="{FF2B5EF4-FFF2-40B4-BE49-F238E27FC236}">
                <a16:creationId xmlns:a16="http://schemas.microsoft.com/office/drawing/2014/main" id="{7F4AECD5-4FA1-49A8-ADD9-D35E9C31A7E6}"/>
              </a:ext>
            </a:extLst>
          </p:cNvPr>
          <p:cNvSpPr>
            <a:spLocks noGrp="1"/>
          </p:cNvSpPr>
          <p:nvPr>
            <p:ph type="title"/>
          </p:nvPr>
        </p:nvSpPr>
        <p:spPr/>
        <p:txBody>
          <a:bodyPr/>
          <a:lstStyle/>
          <a:p>
            <a:pPr algn="ctr"/>
            <a:r>
              <a:rPr lang="en-US" dirty="0"/>
              <a:t>Resources for </a:t>
            </a:r>
            <a:r>
              <a:rPr lang="en-US" dirty="0" err="1"/>
              <a:t>jds</a:t>
            </a:r>
            <a:endParaRPr lang="en-US" dirty="0"/>
          </a:p>
        </p:txBody>
      </p:sp>
    </p:spTree>
    <p:extLst>
      <p:ext uri="{BB962C8B-B14F-4D97-AF65-F5344CB8AC3E}">
        <p14:creationId xmlns:p14="http://schemas.microsoft.com/office/powerpoint/2010/main" val="4727286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F5E0B4-A60D-F319-063D-07C70B87DE55}"/>
              </a:ext>
            </a:extLst>
          </p:cNvPr>
          <p:cNvSpPr>
            <a:spLocks noGrp="1"/>
          </p:cNvSpPr>
          <p:nvPr>
            <p:ph type="title"/>
          </p:nvPr>
        </p:nvSpPr>
        <p:spPr/>
        <p:txBody>
          <a:bodyPr/>
          <a:lstStyle/>
          <a:p>
            <a:pPr algn="ctr"/>
            <a:r>
              <a:rPr lang="en-US" dirty="0"/>
              <a:t>Regulatory Process</a:t>
            </a:r>
          </a:p>
        </p:txBody>
      </p:sp>
      <p:sp>
        <p:nvSpPr>
          <p:cNvPr id="5" name="Rectangle 4">
            <a:extLst>
              <a:ext uri="{FF2B5EF4-FFF2-40B4-BE49-F238E27FC236}">
                <a16:creationId xmlns:a16="http://schemas.microsoft.com/office/drawing/2014/main" id="{9861D4E2-CC46-D6AA-9424-D63CC99473B6}"/>
              </a:ext>
            </a:extLst>
          </p:cNvPr>
          <p:cNvSpPr/>
          <p:nvPr/>
        </p:nvSpPr>
        <p:spPr>
          <a:xfrm>
            <a:off x="2197917" y="1785102"/>
            <a:ext cx="3367996" cy="1111946"/>
          </a:xfrm>
          <a:prstGeom prst="rect">
            <a:avLst/>
          </a:prstGeom>
          <a:solidFill>
            <a:srgbClr val="D6E1E9"/>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Is there geographic authority (jurisdiction)?</a:t>
            </a:r>
          </a:p>
        </p:txBody>
      </p:sp>
      <p:sp>
        <p:nvSpPr>
          <p:cNvPr id="6" name="Rectangle 5">
            <a:extLst>
              <a:ext uri="{FF2B5EF4-FFF2-40B4-BE49-F238E27FC236}">
                <a16:creationId xmlns:a16="http://schemas.microsoft.com/office/drawing/2014/main" id="{6365EB55-4DD1-910A-C371-99512A11CD74}"/>
              </a:ext>
            </a:extLst>
          </p:cNvPr>
          <p:cNvSpPr/>
          <p:nvPr/>
        </p:nvSpPr>
        <p:spPr>
          <a:xfrm>
            <a:off x="6626089" y="1785102"/>
            <a:ext cx="3367996" cy="1111946"/>
          </a:xfrm>
          <a:prstGeom prst="rect">
            <a:avLst/>
          </a:prstGeom>
          <a:solidFill>
            <a:srgbClr val="D6E1E9">
              <a:alpha val="89000"/>
            </a:srgbClr>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Are there regulated activities?</a:t>
            </a:r>
          </a:p>
        </p:txBody>
      </p:sp>
      <p:sp>
        <p:nvSpPr>
          <p:cNvPr id="8" name="Callout: Down Arrow 7">
            <a:extLst>
              <a:ext uri="{FF2B5EF4-FFF2-40B4-BE49-F238E27FC236}">
                <a16:creationId xmlns:a16="http://schemas.microsoft.com/office/drawing/2014/main" id="{D05F0332-5A44-AEA2-A2EA-E7E486198A4D}"/>
              </a:ext>
            </a:extLst>
          </p:cNvPr>
          <p:cNvSpPr/>
          <p:nvPr/>
        </p:nvSpPr>
        <p:spPr>
          <a:xfrm>
            <a:off x="5442379" y="3111724"/>
            <a:ext cx="1307242" cy="1417316"/>
          </a:xfrm>
          <a:prstGeom prst="downArrowCallout">
            <a:avLst/>
          </a:prstGeom>
          <a:solidFill>
            <a:srgbClr val="221F20">
              <a:alpha val="88627"/>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2"/>
                </a:solidFill>
              </a:rPr>
              <a:t>If both yes</a:t>
            </a:r>
          </a:p>
        </p:txBody>
      </p:sp>
      <p:sp>
        <p:nvSpPr>
          <p:cNvPr id="9" name="Rectangle: Rounded Corners 8">
            <a:extLst>
              <a:ext uri="{FF2B5EF4-FFF2-40B4-BE49-F238E27FC236}">
                <a16:creationId xmlns:a16="http://schemas.microsoft.com/office/drawing/2014/main" id="{30B1804E-73D1-0714-2C4F-CFDE436ADD9E}"/>
              </a:ext>
            </a:extLst>
          </p:cNvPr>
          <p:cNvSpPr/>
          <p:nvPr/>
        </p:nvSpPr>
        <p:spPr>
          <a:xfrm>
            <a:off x="3543218" y="4713495"/>
            <a:ext cx="5105564" cy="1854982"/>
          </a:xfrm>
          <a:prstGeom prst="roundRect">
            <a:avLst/>
          </a:prstGeom>
          <a:solidFill>
            <a:srgbClr val="D6E1E9">
              <a:alpha val="89000"/>
            </a:srgbClr>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What is the scope of the project?</a:t>
            </a:r>
          </a:p>
          <a:p>
            <a:pPr algn="ctr"/>
            <a:endParaRPr lang="en-US" sz="1400" dirty="0">
              <a:solidFill>
                <a:schemeClr val="tx1"/>
              </a:solidFill>
            </a:endParaRPr>
          </a:p>
          <a:p>
            <a:pPr algn="ctr"/>
            <a:r>
              <a:rPr lang="en-US" sz="2400" dirty="0">
                <a:solidFill>
                  <a:schemeClr val="tx1"/>
                </a:solidFill>
              </a:rPr>
              <a:t>What type of permit is needed?</a:t>
            </a:r>
          </a:p>
        </p:txBody>
      </p:sp>
      <p:sp>
        <p:nvSpPr>
          <p:cNvPr id="2" name="TextBox 1">
            <a:extLst>
              <a:ext uri="{FF2B5EF4-FFF2-40B4-BE49-F238E27FC236}">
                <a16:creationId xmlns:a16="http://schemas.microsoft.com/office/drawing/2014/main" id="{34590343-B1AC-1C44-2708-022EFDE2C4C4}"/>
              </a:ext>
            </a:extLst>
          </p:cNvPr>
          <p:cNvSpPr txBox="1"/>
          <p:nvPr/>
        </p:nvSpPr>
        <p:spPr>
          <a:xfrm>
            <a:off x="2595563" y="1100804"/>
            <a:ext cx="7000875" cy="461665"/>
          </a:xfrm>
          <a:prstGeom prst="rect">
            <a:avLst/>
          </a:prstGeom>
          <a:noFill/>
          <a:effectLst>
            <a:innerShdw blurRad="114300">
              <a:prstClr val="black"/>
            </a:innerShdw>
          </a:effectLst>
        </p:spPr>
        <p:txBody>
          <a:bodyPr wrap="square">
            <a:spAutoFit/>
          </a:bodyPr>
          <a:lstStyle/>
          <a:p>
            <a:pPr algn="ctr"/>
            <a:r>
              <a:rPr lang="en-US" sz="2400" dirty="0"/>
              <a:t>It all starts with TWO BIG QUESTIONS:</a:t>
            </a:r>
          </a:p>
        </p:txBody>
      </p:sp>
      <p:sp>
        <p:nvSpPr>
          <p:cNvPr id="3" name="Oval 2">
            <a:extLst>
              <a:ext uri="{FF2B5EF4-FFF2-40B4-BE49-F238E27FC236}">
                <a16:creationId xmlns:a16="http://schemas.microsoft.com/office/drawing/2014/main" id="{7AE60382-8D7F-6037-C53B-B2ACEF46BF00}"/>
              </a:ext>
            </a:extLst>
          </p:cNvPr>
          <p:cNvSpPr/>
          <p:nvPr/>
        </p:nvSpPr>
        <p:spPr>
          <a:xfrm>
            <a:off x="6023300" y="1562469"/>
            <a:ext cx="4510481" cy="1482735"/>
          </a:xfrm>
          <a:prstGeom prst="ellipse">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402199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650748B-EE23-206D-5DD4-DD990B8B4BDF}"/>
              </a:ext>
            </a:extLst>
          </p:cNvPr>
          <p:cNvSpPr>
            <a:spLocks noGrp="1"/>
          </p:cNvSpPr>
          <p:nvPr>
            <p:ph sz="quarter" idx="10"/>
          </p:nvPr>
        </p:nvSpPr>
        <p:spPr/>
        <p:txBody>
          <a:bodyPr/>
          <a:lstStyle/>
          <a:p>
            <a:r>
              <a:rPr lang="en-US" sz="2400" dirty="0"/>
              <a:t>Any activity that results in ground-disturbing activities (i.e., dredging or filling) within waters of the U.S. </a:t>
            </a:r>
          </a:p>
          <a:p>
            <a:endParaRPr lang="en-US" sz="2400" dirty="0"/>
          </a:p>
          <a:p>
            <a:pPr marL="342900" indent="-342900">
              <a:lnSpc>
                <a:spcPct val="150000"/>
              </a:lnSpc>
              <a:buFont typeface="Arial" panose="020B0604020202020204" pitchFamily="34" charset="0"/>
              <a:buChar char="•"/>
            </a:pPr>
            <a:r>
              <a:rPr lang="en-US" sz="2400" dirty="0"/>
              <a:t>Fills (e.g., construction of buildings, parking lots, etc.)</a:t>
            </a:r>
          </a:p>
          <a:p>
            <a:pPr marL="342900" indent="-342900">
              <a:lnSpc>
                <a:spcPct val="150000"/>
              </a:lnSpc>
              <a:buFont typeface="Arial" panose="020B0604020202020204" pitchFamily="34" charset="0"/>
              <a:buChar char="•"/>
            </a:pPr>
            <a:r>
              <a:rPr lang="en-US" sz="2400" dirty="0"/>
              <a:t>Roads (culverts)</a:t>
            </a:r>
          </a:p>
          <a:p>
            <a:pPr marL="342900" indent="-342900">
              <a:lnSpc>
                <a:spcPct val="150000"/>
              </a:lnSpc>
              <a:buFont typeface="Arial" panose="020B0604020202020204" pitchFamily="34" charset="0"/>
              <a:buChar char="•"/>
            </a:pPr>
            <a:r>
              <a:rPr lang="en-US" sz="2400" dirty="0"/>
              <a:t>Rip-rap</a:t>
            </a:r>
          </a:p>
          <a:p>
            <a:pPr marL="342900" indent="-342900">
              <a:lnSpc>
                <a:spcPct val="150000"/>
              </a:lnSpc>
              <a:buFont typeface="Arial" panose="020B0604020202020204" pitchFamily="34" charset="0"/>
              <a:buChar char="•"/>
            </a:pPr>
            <a:r>
              <a:rPr lang="en-US" sz="2400" dirty="0"/>
              <a:t>Grading (moving material from one area to another within the waterway)</a:t>
            </a:r>
          </a:p>
          <a:p>
            <a:pPr marL="342900" indent="-342900">
              <a:lnSpc>
                <a:spcPct val="150000"/>
              </a:lnSpc>
              <a:buFont typeface="Arial" panose="020B0604020202020204" pitchFamily="34" charset="0"/>
              <a:buChar char="•"/>
            </a:pPr>
            <a:r>
              <a:rPr lang="en-US" sz="2400" dirty="0"/>
              <a:t>Stockpiles</a:t>
            </a:r>
          </a:p>
          <a:p>
            <a:pPr marL="342900" indent="-342900">
              <a:lnSpc>
                <a:spcPct val="150000"/>
              </a:lnSpc>
              <a:buFont typeface="Arial" panose="020B0604020202020204" pitchFamily="34" charset="0"/>
              <a:buChar char="•"/>
            </a:pPr>
            <a:r>
              <a:rPr lang="en-US" sz="2400" dirty="0"/>
              <a:t>Utility lines</a:t>
            </a:r>
          </a:p>
          <a:p>
            <a:pPr marL="342900" indent="-342900">
              <a:lnSpc>
                <a:spcPct val="150000"/>
              </a:lnSpc>
              <a:buFont typeface="Arial" panose="020B0604020202020204" pitchFamily="34" charset="0"/>
              <a:buChar char="•"/>
            </a:pPr>
            <a:r>
              <a:rPr lang="en-US" sz="2400" dirty="0"/>
              <a:t>Mechanized removal of vegetation</a:t>
            </a:r>
          </a:p>
        </p:txBody>
      </p:sp>
      <p:sp>
        <p:nvSpPr>
          <p:cNvPr id="4" name="Title 3">
            <a:extLst>
              <a:ext uri="{FF2B5EF4-FFF2-40B4-BE49-F238E27FC236}">
                <a16:creationId xmlns:a16="http://schemas.microsoft.com/office/drawing/2014/main" id="{1C1072B0-FDE8-37FD-59C9-B6B636BC5283}"/>
              </a:ext>
            </a:extLst>
          </p:cNvPr>
          <p:cNvSpPr>
            <a:spLocks noGrp="1"/>
          </p:cNvSpPr>
          <p:nvPr>
            <p:ph type="title"/>
          </p:nvPr>
        </p:nvSpPr>
        <p:spPr/>
        <p:txBody>
          <a:bodyPr/>
          <a:lstStyle/>
          <a:p>
            <a:pPr algn="ctr"/>
            <a:r>
              <a:rPr lang="en-US" dirty="0"/>
              <a:t>Regulated activities</a:t>
            </a:r>
          </a:p>
        </p:txBody>
      </p:sp>
    </p:spTree>
    <p:extLst>
      <p:ext uri="{BB962C8B-B14F-4D97-AF65-F5344CB8AC3E}">
        <p14:creationId xmlns:p14="http://schemas.microsoft.com/office/powerpoint/2010/main" val="6027212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C8D93F3-A923-2BA9-7634-359D05126C5E}"/>
              </a:ext>
            </a:extLst>
          </p:cNvPr>
          <p:cNvSpPr>
            <a:spLocks noGrp="1"/>
          </p:cNvSpPr>
          <p:nvPr>
            <p:ph sz="quarter" idx="10"/>
          </p:nvPr>
        </p:nvSpPr>
        <p:spPr/>
        <p:txBody>
          <a:bodyPr/>
          <a:lstStyle/>
          <a:p>
            <a:pPr marL="342900" indent="-342900">
              <a:buFont typeface="Arial" panose="020B0604020202020204" pitchFamily="34" charset="0"/>
              <a:buChar char="•"/>
            </a:pPr>
            <a:r>
              <a:rPr lang="en-US" sz="2400" dirty="0"/>
              <a:t>Excavation – “scoop and haul”</a:t>
            </a:r>
          </a:p>
          <a:p>
            <a:pPr marL="342900" indent="-342900">
              <a:buFont typeface="Arial" panose="020B0604020202020204" pitchFamily="34" charset="0"/>
              <a:buChar char="•"/>
            </a:pPr>
            <a:r>
              <a:rPr lang="en-US" sz="2400" dirty="0"/>
              <a:t>Fences</a:t>
            </a:r>
          </a:p>
          <a:p>
            <a:pPr marL="342900" indent="-342900">
              <a:buFont typeface="Arial" panose="020B0604020202020204" pitchFamily="34" charset="0"/>
              <a:buChar char="•"/>
            </a:pPr>
            <a:r>
              <a:rPr lang="en-US" sz="2400" dirty="0"/>
              <a:t>Driving</a:t>
            </a:r>
          </a:p>
          <a:p>
            <a:pPr marL="342900" indent="-342900">
              <a:buFont typeface="Arial" panose="020B0604020202020204" pitchFamily="34" charset="0"/>
              <a:buChar char="•"/>
            </a:pPr>
            <a:r>
              <a:rPr lang="en-US" sz="2400" dirty="0"/>
              <a:t>Herbicides</a:t>
            </a:r>
          </a:p>
          <a:p>
            <a:pPr marL="342900" indent="-342900">
              <a:buFont typeface="Arial" panose="020B0604020202020204" pitchFamily="34" charset="0"/>
              <a:buChar char="•"/>
            </a:pPr>
            <a:r>
              <a:rPr lang="en-US" sz="2400" dirty="0"/>
              <a:t>Other activities regulated by Section 402 (SWPPP)</a:t>
            </a:r>
          </a:p>
          <a:p>
            <a:pPr marL="342900" indent="-342900">
              <a:buFont typeface="Arial" panose="020B0604020202020204" pitchFamily="34" charset="0"/>
              <a:buChar char="•"/>
            </a:pPr>
            <a:endParaRPr lang="en-US" sz="2400" dirty="0"/>
          </a:p>
          <a:p>
            <a:r>
              <a:rPr lang="en-US" sz="2400" u="sng" dirty="0"/>
              <a:t>Exemptions</a:t>
            </a:r>
          </a:p>
          <a:p>
            <a:pPr marL="342900" indent="-342900">
              <a:buFont typeface="Arial" panose="020B0604020202020204" pitchFamily="34" charset="0"/>
              <a:buChar char="•"/>
            </a:pPr>
            <a:r>
              <a:rPr lang="en-US" sz="2400" dirty="0"/>
              <a:t>Maintenance of structures such as dams, dikes, and levees (return to as-built condition)</a:t>
            </a:r>
          </a:p>
          <a:p>
            <a:endParaRPr lang="en-US" sz="1400" dirty="0"/>
          </a:p>
          <a:p>
            <a:pPr marL="342900" indent="-342900">
              <a:buFont typeface="Arial" panose="020B0604020202020204" pitchFamily="34" charset="0"/>
              <a:buChar char="•"/>
            </a:pPr>
            <a:r>
              <a:rPr lang="en-US" sz="2400" dirty="0"/>
              <a:t>Maintenance (but not construction) of drainage ditches (see 33 CFR Part 323.4(a)(2))</a:t>
            </a:r>
          </a:p>
          <a:p>
            <a:pPr marL="342900" indent="-342900">
              <a:buFont typeface="Arial" panose="020B0604020202020204" pitchFamily="34" charset="0"/>
              <a:buChar char="•"/>
            </a:pPr>
            <a:endParaRPr lang="en-US" sz="2400" dirty="0"/>
          </a:p>
        </p:txBody>
      </p:sp>
      <p:sp>
        <p:nvSpPr>
          <p:cNvPr id="4" name="Title 3">
            <a:extLst>
              <a:ext uri="{FF2B5EF4-FFF2-40B4-BE49-F238E27FC236}">
                <a16:creationId xmlns:a16="http://schemas.microsoft.com/office/drawing/2014/main" id="{94CD671A-1CD9-71BF-34C9-6E94E7E58E09}"/>
              </a:ext>
            </a:extLst>
          </p:cNvPr>
          <p:cNvSpPr>
            <a:spLocks noGrp="1"/>
          </p:cNvSpPr>
          <p:nvPr>
            <p:ph type="title"/>
          </p:nvPr>
        </p:nvSpPr>
        <p:spPr/>
        <p:txBody>
          <a:bodyPr/>
          <a:lstStyle/>
          <a:p>
            <a:pPr algn="ctr"/>
            <a:r>
              <a:rPr lang="en-US" dirty="0"/>
              <a:t>Activities not regulated under section 404</a:t>
            </a:r>
          </a:p>
        </p:txBody>
      </p:sp>
    </p:spTree>
    <p:extLst>
      <p:ext uri="{BB962C8B-B14F-4D97-AF65-F5344CB8AC3E}">
        <p14:creationId xmlns:p14="http://schemas.microsoft.com/office/powerpoint/2010/main" val="32587933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F5E0B4-A60D-F319-063D-07C70B87DE55}"/>
              </a:ext>
            </a:extLst>
          </p:cNvPr>
          <p:cNvSpPr>
            <a:spLocks noGrp="1"/>
          </p:cNvSpPr>
          <p:nvPr>
            <p:ph type="title"/>
          </p:nvPr>
        </p:nvSpPr>
        <p:spPr/>
        <p:txBody>
          <a:bodyPr/>
          <a:lstStyle/>
          <a:p>
            <a:pPr algn="ctr"/>
            <a:r>
              <a:rPr lang="en-US" dirty="0"/>
              <a:t>Regulatory Process</a:t>
            </a:r>
          </a:p>
        </p:txBody>
      </p:sp>
      <p:sp>
        <p:nvSpPr>
          <p:cNvPr id="5" name="Rectangle 4">
            <a:extLst>
              <a:ext uri="{FF2B5EF4-FFF2-40B4-BE49-F238E27FC236}">
                <a16:creationId xmlns:a16="http://schemas.microsoft.com/office/drawing/2014/main" id="{9861D4E2-CC46-D6AA-9424-D63CC99473B6}"/>
              </a:ext>
            </a:extLst>
          </p:cNvPr>
          <p:cNvSpPr/>
          <p:nvPr/>
        </p:nvSpPr>
        <p:spPr>
          <a:xfrm>
            <a:off x="2197917" y="1785102"/>
            <a:ext cx="3367996" cy="1111946"/>
          </a:xfrm>
          <a:prstGeom prst="rect">
            <a:avLst/>
          </a:prstGeom>
          <a:solidFill>
            <a:srgbClr val="D6E1E9"/>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Is there geographic authority (jurisdiction)?</a:t>
            </a:r>
          </a:p>
        </p:txBody>
      </p:sp>
      <p:sp>
        <p:nvSpPr>
          <p:cNvPr id="6" name="Rectangle 5">
            <a:extLst>
              <a:ext uri="{FF2B5EF4-FFF2-40B4-BE49-F238E27FC236}">
                <a16:creationId xmlns:a16="http://schemas.microsoft.com/office/drawing/2014/main" id="{6365EB55-4DD1-910A-C371-99512A11CD74}"/>
              </a:ext>
            </a:extLst>
          </p:cNvPr>
          <p:cNvSpPr/>
          <p:nvPr/>
        </p:nvSpPr>
        <p:spPr>
          <a:xfrm>
            <a:off x="6626089" y="1785102"/>
            <a:ext cx="3367996" cy="1111946"/>
          </a:xfrm>
          <a:prstGeom prst="rect">
            <a:avLst/>
          </a:prstGeom>
          <a:solidFill>
            <a:srgbClr val="D6E1E9">
              <a:alpha val="89000"/>
            </a:srgbClr>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Are there regulated activities?</a:t>
            </a:r>
          </a:p>
        </p:txBody>
      </p:sp>
      <p:sp>
        <p:nvSpPr>
          <p:cNvPr id="8" name="Callout: Down Arrow 7">
            <a:extLst>
              <a:ext uri="{FF2B5EF4-FFF2-40B4-BE49-F238E27FC236}">
                <a16:creationId xmlns:a16="http://schemas.microsoft.com/office/drawing/2014/main" id="{D05F0332-5A44-AEA2-A2EA-E7E486198A4D}"/>
              </a:ext>
            </a:extLst>
          </p:cNvPr>
          <p:cNvSpPr/>
          <p:nvPr/>
        </p:nvSpPr>
        <p:spPr>
          <a:xfrm>
            <a:off x="5442379" y="3111724"/>
            <a:ext cx="1307242" cy="1417316"/>
          </a:xfrm>
          <a:prstGeom prst="downArrowCallout">
            <a:avLst/>
          </a:prstGeom>
          <a:solidFill>
            <a:srgbClr val="221F20">
              <a:alpha val="88627"/>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2"/>
                </a:solidFill>
              </a:rPr>
              <a:t>If both yes</a:t>
            </a:r>
          </a:p>
        </p:txBody>
      </p:sp>
      <p:sp>
        <p:nvSpPr>
          <p:cNvPr id="9" name="Rectangle: Rounded Corners 8">
            <a:extLst>
              <a:ext uri="{FF2B5EF4-FFF2-40B4-BE49-F238E27FC236}">
                <a16:creationId xmlns:a16="http://schemas.microsoft.com/office/drawing/2014/main" id="{30B1804E-73D1-0714-2C4F-CFDE436ADD9E}"/>
              </a:ext>
            </a:extLst>
          </p:cNvPr>
          <p:cNvSpPr/>
          <p:nvPr/>
        </p:nvSpPr>
        <p:spPr>
          <a:xfrm>
            <a:off x="3543218" y="4713495"/>
            <a:ext cx="5105564" cy="1854982"/>
          </a:xfrm>
          <a:prstGeom prst="roundRect">
            <a:avLst/>
          </a:prstGeom>
          <a:solidFill>
            <a:srgbClr val="D6E1E9">
              <a:alpha val="89000"/>
            </a:srgbClr>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What is the scope of the project?</a:t>
            </a:r>
          </a:p>
          <a:p>
            <a:pPr algn="ctr"/>
            <a:endParaRPr lang="en-US" sz="1400" dirty="0">
              <a:solidFill>
                <a:schemeClr val="tx1"/>
              </a:solidFill>
            </a:endParaRPr>
          </a:p>
          <a:p>
            <a:pPr algn="ctr"/>
            <a:r>
              <a:rPr lang="en-US" sz="2400" dirty="0">
                <a:solidFill>
                  <a:schemeClr val="tx1"/>
                </a:solidFill>
              </a:rPr>
              <a:t>What type of permit is needed?</a:t>
            </a:r>
          </a:p>
        </p:txBody>
      </p:sp>
      <p:sp>
        <p:nvSpPr>
          <p:cNvPr id="2" name="TextBox 1">
            <a:extLst>
              <a:ext uri="{FF2B5EF4-FFF2-40B4-BE49-F238E27FC236}">
                <a16:creationId xmlns:a16="http://schemas.microsoft.com/office/drawing/2014/main" id="{34590343-B1AC-1C44-2708-022EFDE2C4C4}"/>
              </a:ext>
            </a:extLst>
          </p:cNvPr>
          <p:cNvSpPr txBox="1"/>
          <p:nvPr/>
        </p:nvSpPr>
        <p:spPr>
          <a:xfrm>
            <a:off x="2595563" y="1100804"/>
            <a:ext cx="7000875" cy="461665"/>
          </a:xfrm>
          <a:prstGeom prst="rect">
            <a:avLst/>
          </a:prstGeom>
          <a:noFill/>
          <a:effectLst>
            <a:innerShdw blurRad="114300">
              <a:prstClr val="black"/>
            </a:innerShdw>
          </a:effectLst>
        </p:spPr>
        <p:txBody>
          <a:bodyPr wrap="square">
            <a:spAutoFit/>
          </a:bodyPr>
          <a:lstStyle/>
          <a:p>
            <a:pPr algn="ctr"/>
            <a:r>
              <a:rPr lang="en-US" sz="2400" dirty="0"/>
              <a:t>It all starts with TWO BIG QUESTIONS:</a:t>
            </a:r>
          </a:p>
        </p:txBody>
      </p:sp>
      <p:sp>
        <p:nvSpPr>
          <p:cNvPr id="3" name="Oval 2">
            <a:extLst>
              <a:ext uri="{FF2B5EF4-FFF2-40B4-BE49-F238E27FC236}">
                <a16:creationId xmlns:a16="http://schemas.microsoft.com/office/drawing/2014/main" id="{7AE60382-8D7F-6037-C53B-B2ACEF46BF00}"/>
              </a:ext>
            </a:extLst>
          </p:cNvPr>
          <p:cNvSpPr/>
          <p:nvPr/>
        </p:nvSpPr>
        <p:spPr>
          <a:xfrm>
            <a:off x="3336024" y="4643362"/>
            <a:ext cx="5519951" cy="1995248"/>
          </a:xfrm>
          <a:prstGeom prst="ellipse">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063307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3EEB02-F4B7-CAAF-1B4E-5ACB690F170C}"/>
              </a:ext>
            </a:extLst>
          </p:cNvPr>
          <p:cNvSpPr>
            <a:spLocks noGrp="1"/>
          </p:cNvSpPr>
          <p:nvPr>
            <p:ph sz="quarter" idx="10"/>
          </p:nvPr>
        </p:nvSpPr>
        <p:spPr/>
        <p:txBody>
          <a:bodyPr/>
          <a:lstStyle/>
          <a:p>
            <a:pPr marL="342900" indent="-342900">
              <a:lnSpc>
                <a:spcPct val="150000"/>
              </a:lnSpc>
              <a:buFont typeface="Arial" panose="020B0604020202020204" pitchFamily="34" charset="0"/>
              <a:buChar char="•"/>
            </a:pPr>
            <a:r>
              <a:rPr lang="en-US" sz="2400" dirty="0"/>
              <a:t>Location information</a:t>
            </a:r>
          </a:p>
          <a:p>
            <a:pPr marL="569913" lvl="1" indent="-342900">
              <a:lnSpc>
                <a:spcPct val="150000"/>
              </a:lnSpc>
              <a:buFont typeface="Arial" panose="020B0604020202020204" pitchFamily="34" charset="0"/>
              <a:buChar char="•"/>
            </a:pPr>
            <a:r>
              <a:rPr lang="en-US" sz="2400" dirty="0"/>
              <a:t>Vicinity map</a:t>
            </a:r>
          </a:p>
          <a:p>
            <a:pPr marL="569913" lvl="1" indent="-342900">
              <a:lnSpc>
                <a:spcPct val="150000"/>
              </a:lnSpc>
              <a:buFont typeface="Arial" panose="020B0604020202020204" pitchFamily="34" charset="0"/>
              <a:buChar char="•"/>
            </a:pPr>
            <a:r>
              <a:rPr lang="en-US" sz="2400" dirty="0"/>
              <a:t>Coordinates</a:t>
            </a:r>
          </a:p>
          <a:p>
            <a:pPr marL="569913" lvl="1" indent="-342900">
              <a:lnSpc>
                <a:spcPct val="150000"/>
              </a:lnSpc>
              <a:buFont typeface="Arial" panose="020B0604020202020204" pitchFamily="34" charset="0"/>
              <a:buChar char="•"/>
            </a:pPr>
            <a:r>
              <a:rPr lang="en-US" sz="2400" dirty="0"/>
              <a:t>Directions to site</a:t>
            </a:r>
          </a:p>
          <a:p>
            <a:pPr marL="569913" lvl="1" indent="-342900">
              <a:lnSpc>
                <a:spcPct val="150000"/>
              </a:lnSpc>
              <a:buFont typeface="Arial" panose="020B0604020202020204" pitchFamily="34" charset="0"/>
              <a:buChar char="•"/>
            </a:pPr>
            <a:r>
              <a:rPr lang="en-US" sz="2400" dirty="0"/>
              <a:t>Permission to access</a:t>
            </a:r>
          </a:p>
          <a:p>
            <a:pPr marL="342900" indent="-342900">
              <a:lnSpc>
                <a:spcPct val="150000"/>
              </a:lnSpc>
              <a:buFont typeface="Arial" panose="020B0604020202020204" pitchFamily="34" charset="0"/>
              <a:buChar char="•"/>
            </a:pPr>
            <a:r>
              <a:rPr lang="en-US" sz="2400" dirty="0"/>
              <a:t>Clearly define project area boundary</a:t>
            </a:r>
          </a:p>
          <a:p>
            <a:pPr marL="342900" indent="-342900">
              <a:lnSpc>
                <a:spcPct val="150000"/>
              </a:lnSpc>
              <a:buFont typeface="Arial" panose="020B0604020202020204" pitchFamily="34" charset="0"/>
              <a:buChar char="•"/>
            </a:pPr>
            <a:r>
              <a:rPr lang="en-US" sz="2400" dirty="0"/>
              <a:t>Describe all proposed activities</a:t>
            </a:r>
          </a:p>
          <a:p>
            <a:pPr marL="569913" lvl="1" indent="-342900">
              <a:lnSpc>
                <a:spcPct val="150000"/>
              </a:lnSpc>
              <a:buFont typeface="Arial" panose="020B0604020202020204" pitchFamily="34" charset="0"/>
              <a:buChar char="•"/>
            </a:pPr>
            <a:r>
              <a:rPr lang="en-US" sz="2400" dirty="0"/>
              <a:t>Single and complete project</a:t>
            </a:r>
          </a:p>
          <a:p>
            <a:pPr marL="342900" indent="-342900">
              <a:lnSpc>
                <a:spcPct val="150000"/>
              </a:lnSpc>
              <a:buFont typeface="Arial" panose="020B0604020202020204" pitchFamily="34" charset="0"/>
              <a:buChar char="•"/>
            </a:pPr>
            <a:r>
              <a:rPr lang="en-US" sz="2400" dirty="0"/>
              <a:t>Recent, good-quality aerial imagery</a:t>
            </a:r>
          </a:p>
        </p:txBody>
      </p:sp>
      <p:sp>
        <p:nvSpPr>
          <p:cNvPr id="4" name="Title 3">
            <a:extLst>
              <a:ext uri="{FF2B5EF4-FFF2-40B4-BE49-F238E27FC236}">
                <a16:creationId xmlns:a16="http://schemas.microsoft.com/office/drawing/2014/main" id="{8B0B7395-69F5-1226-6183-DBD66F56FACB}"/>
              </a:ext>
            </a:extLst>
          </p:cNvPr>
          <p:cNvSpPr>
            <a:spLocks noGrp="1"/>
          </p:cNvSpPr>
          <p:nvPr>
            <p:ph type="title"/>
          </p:nvPr>
        </p:nvSpPr>
        <p:spPr/>
        <p:txBody>
          <a:bodyPr/>
          <a:lstStyle/>
          <a:p>
            <a:pPr algn="ctr"/>
            <a:r>
              <a:rPr lang="en-US" dirty="0"/>
              <a:t>Project scope</a:t>
            </a:r>
          </a:p>
        </p:txBody>
      </p:sp>
      <p:pic>
        <p:nvPicPr>
          <p:cNvPr id="2050" name="Picture 2" descr="The Little Colorado River flows in along a levee Aug. 31 in Winslow, Arizona. The Little Colorado River at Winslow Flood-Control Project is slated to receive more than $65 million in federal funding from the Bipartisan Infrastructure Law to complete design and construction. (Photo by Robert DeDeaux, Los Angeles District PAO)">
            <a:extLst>
              <a:ext uri="{FF2B5EF4-FFF2-40B4-BE49-F238E27FC236}">
                <a16:creationId xmlns:a16="http://schemas.microsoft.com/office/drawing/2014/main" id="{383DEBE4-7A26-F647-2460-6B1E3E5AF6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2743" y="1751510"/>
            <a:ext cx="5069747" cy="3354980"/>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77112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683ADA8-FB50-FB88-5111-1BCDCCCBBA76}"/>
              </a:ext>
            </a:extLst>
          </p:cNvPr>
          <p:cNvSpPr>
            <a:spLocks noGrp="1"/>
          </p:cNvSpPr>
          <p:nvPr>
            <p:ph sz="quarter" idx="10"/>
          </p:nvPr>
        </p:nvSpPr>
        <p:spPr/>
        <p:txBody>
          <a:bodyPr/>
          <a:lstStyle/>
          <a:p>
            <a:pPr marL="342900" indent="-342900">
              <a:lnSpc>
                <a:spcPct val="150000"/>
              </a:lnSpc>
              <a:buFont typeface="Arial" panose="020B0604020202020204" pitchFamily="34" charset="0"/>
              <a:buChar char="•"/>
            </a:pPr>
            <a:r>
              <a:rPr lang="en-US" sz="2400" dirty="0"/>
              <a:t>Corps reviews and reissues the Nationwide Permit (NWP) Program every 5 years</a:t>
            </a:r>
          </a:p>
          <a:p>
            <a:pPr marL="342900" indent="-342900">
              <a:lnSpc>
                <a:spcPct val="150000"/>
              </a:lnSpc>
              <a:buFont typeface="Arial" panose="020B0604020202020204" pitchFamily="34" charset="0"/>
              <a:buChar char="•"/>
            </a:pPr>
            <a:r>
              <a:rPr lang="en-US" sz="2400" dirty="0"/>
              <a:t>Current set of NWPs:</a:t>
            </a:r>
          </a:p>
          <a:p>
            <a:pPr marL="569913" lvl="1" indent="-342900">
              <a:lnSpc>
                <a:spcPct val="150000"/>
              </a:lnSpc>
              <a:buFont typeface="Arial" panose="020B0604020202020204" pitchFamily="34" charset="0"/>
              <a:buChar char="•"/>
            </a:pPr>
            <a:r>
              <a:rPr lang="en-US" sz="2400" dirty="0"/>
              <a:t>57 valid NWPs issued in 2021</a:t>
            </a:r>
          </a:p>
          <a:p>
            <a:pPr marL="569913" lvl="1" indent="-342900">
              <a:lnSpc>
                <a:spcPct val="150000"/>
              </a:lnSpc>
              <a:buFont typeface="Arial" panose="020B0604020202020204" pitchFamily="34" charset="0"/>
              <a:buChar char="•"/>
            </a:pPr>
            <a:r>
              <a:rPr lang="en-US" sz="2400" dirty="0"/>
              <a:t>Expire March 14, 2026</a:t>
            </a:r>
          </a:p>
          <a:p>
            <a:pPr marL="342900" indent="-342900">
              <a:lnSpc>
                <a:spcPct val="150000"/>
              </a:lnSpc>
              <a:buFont typeface="Arial" panose="020B0604020202020204" pitchFamily="34" charset="0"/>
              <a:buChar char="•"/>
            </a:pPr>
            <a:r>
              <a:rPr lang="en-US" sz="2400" dirty="0"/>
              <a:t>Verification letter from Corps generally valid until March 14, 2026 (with one additional year if work is started by March 14, 2026)</a:t>
            </a:r>
          </a:p>
          <a:p>
            <a:pPr marL="342900" indent="-342900">
              <a:lnSpc>
                <a:spcPct val="150000"/>
              </a:lnSpc>
              <a:buFont typeface="Arial" panose="020B0604020202020204" pitchFamily="34" charset="0"/>
              <a:buChar char="•"/>
            </a:pPr>
            <a:r>
              <a:rPr lang="en-US" sz="2400" dirty="0"/>
              <a:t>Includes general conditions and permit-specific conditions</a:t>
            </a:r>
          </a:p>
          <a:p>
            <a:pPr marL="342900" indent="-342900">
              <a:lnSpc>
                <a:spcPct val="150000"/>
              </a:lnSpc>
              <a:buFont typeface="Arial" panose="020B0604020202020204" pitchFamily="34" charset="0"/>
              <a:buChar char="•"/>
            </a:pPr>
            <a:r>
              <a:rPr lang="en-US" sz="2400" dirty="0"/>
              <a:t>Regional conditions added at District/Division level – Districts consult/work with Tribal governments and federal/state agencies </a:t>
            </a:r>
          </a:p>
          <a:p>
            <a:pPr marL="342900" indent="-342900">
              <a:lnSpc>
                <a:spcPct val="150000"/>
              </a:lnSpc>
              <a:buFont typeface="Arial" panose="020B0604020202020204" pitchFamily="34" charset="0"/>
              <a:buChar char="•"/>
            </a:pPr>
            <a:r>
              <a:rPr lang="en-US" sz="2400" dirty="0"/>
              <a:t>May be able to proceed with a non-notifying NWP</a:t>
            </a:r>
          </a:p>
        </p:txBody>
      </p:sp>
      <p:sp>
        <p:nvSpPr>
          <p:cNvPr id="3" name="Footer Placeholder 2">
            <a:extLst>
              <a:ext uri="{FF2B5EF4-FFF2-40B4-BE49-F238E27FC236}">
                <a16:creationId xmlns:a16="http://schemas.microsoft.com/office/drawing/2014/main" id="{1D291802-B202-0E28-2071-7D88D9468E8A}"/>
              </a:ext>
            </a:extLst>
          </p:cNvPr>
          <p:cNvSpPr>
            <a:spLocks noGrp="1"/>
          </p:cNvSpPr>
          <p:nvPr>
            <p:ph type="ftr" sz="quarter" idx="12"/>
          </p:nvPr>
        </p:nvSpPr>
        <p:spPr>
          <a:xfrm>
            <a:off x="266700" y="6653150"/>
            <a:ext cx="4137520" cy="141933"/>
          </a:xfrm>
        </p:spPr>
        <p:txBody>
          <a:bodyPr/>
          <a:lstStyle/>
          <a:p>
            <a:r>
              <a:rPr lang="en-US" dirty="0"/>
              <a:t>https://www.spl.usace.army.mil/Missions/Regulatory/NWP-Reissuance/</a:t>
            </a:r>
          </a:p>
        </p:txBody>
      </p:sp>
      <p:sp>
        <p:nvSpPr>
          <p:cNvPr id="4" name="Title 3">
            <a:extLst>
              <a:ext uri="{FF2B5EF4-FFF2-40B4-BE49-F238E27FC236}">
                <a16:creationId xmlns:a16="http://schemas.microsoft.com/office/drawing/2014/main" id="{4E609B6E-8398-E6CE-EC4B-CFC9C90154D1}"/>
              </a:ext>
            </a:extLst>
          </p:cNvPr>
          <p:cNvSpPr>
            <a:spLocks noGrp="1"/>
          </p:cNvSpPr>
          <p:nvPr>
            <p:ph type="title"/>
          </p:nvPr>
        </p:nvSpPr>
        <p:spPr/>
        <p:txBody>
          <a:bodyPr/>
          <a:lstStyle/>
          <a:p>
            <a:pPr algn="ctr"/>
            <a:r>
              <a:rPr lang="en-US" dirty="0"/>
              <a:t>Nationwide permits</a:t>
            </a:r>
          </a:p>
        </p:txBody>
      </p:sp>
    </p:spTree>
    <p:extLst>
      <p:ext uri="{BB962C8B-B14F-4D97-AF65-F5344CB8AC3E}">
        <p14:creationId xmlns:p14="http://schemas.microsoft.com/office/powerpoint/2010/main" val="29206265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8254285-94B7-96DE-360A-D40819CD2A92}"/>
              </a:ext>
            </a:extLst>
          </p:cNvPr>
          <p:cNvSpPr>
            <a:spLocks noGrp="1"/>
          </p:cNvSpPr>
          <p:nvPr>
            <p:ph sz="quarter" idx="10"/>
          </p:nvPr>
        </p:nvSpPr>
        <p:spPr/>
        <p:txBody>
          <a:bodyPr/>
          <a:lstStyle/>
          <a:p>
            <a:r>
              <a:rPr lang="en-US" sz="2400" dirty="0"/>
              <a:t>Regional General Permit (RGP) 63</a:t>
            </a:r>
          </a:p>
          <a:p>
            <a:endParaRPr lang="en-US" sz="2400" dirty="0"/>
          </a:p>
          <a:p>
            <a:pPr marL="342900" indent="-342900">
              <a:lnSpc>
                <a:spcPct val="150000"/>
              </a:lnSpc>
              <a:buFont typeface="Arial" panose="020B0604020202020204" pitchFamily="34" charset="0"/>
              <a:buChar char="•"/>
            </a:pPr>
            <a:r>
              <a:rPr lang="en-US" sz="2400" dirty="0"/>
              <a:t>Minimal Effects Statutory Requirement</a:t>
            </a:r>
          </a:p>
          <a:p>
            <a:pPr marL="342900" indent="-342900">
              <a:lnSpc>
                <a:spcPct val="150000"/>
              </a:lnSpc>
              <a:buFont typeface="Arial" panose="020B0604020202020204" pitchFamily="34" charset="0"/>
              <a:buChar char="•"/>
            </a:pPr>
            <a:r>
              <a:rPr lang="en-US" sz="2400" dirty="0"/>
              <a:t>Necessary repair and protection measures to address emergency</a:t>
            </a:r>
          </a:p>
          <a:p>
            <a:pPr marL="342900" indent="-342900">
              <a:lnSpc>
                <a:spcPct val="150000"/>
              </a:lnSpc>
              <a:buFont typeface="Arial" panose="020B0604020202020204" pitchFamily="34" charset="0"/>
              <a:buChar char="•"/>
            </a:pPr>
            <a:r>
              <a:rPr lang="en-US" sz="2400" dirty="0"/>
              <a:t>Emergency = clear, sudden, unexpected, and imminent threat to life or property</a:t>
            </a:r>
          </a:p>
          <a:p>
            <a:pPr marL="569913" lvl="1" indent="-342900">
              <a:lnSpc>
                <a:spcPct val="150000"/>
              </a:lnSpc>
              <a:buFont typeface="Arial" panose="020B0604020202020204" pitchFamily="34" charset="0"/>
              <a:buChar char="•"/>
            </a:pPr>
            <a:r>
              <a:rPr lang="en-US" sz="2400" dirty="0"/>
              <a:t>Immediate action to prevent or mitigate loss or, or damage to, life, health, property</a:t>
            </a:r>
          </a:p>
          <a:p>
            <a:pPr marL="569913" lvl="1" indent="-342900">
              <a:lnSpc>
                <a:spcPct val="150000"/>
              </a:lnSpc>
              <a:buFont typeface="Arial" panose="020B0604020202020204" pitchFamily="34" charset="0"/>
              <a:buChar char="•"/>
            </a:pPr>
            <a:r>
              <a:rPr lang="en-US" sz="2400" dirty="0"/>
              <a:t>Potential to result in unacceptable hazard to life or a significant loss of property if corrective action requiring a permit is not taken quickly</a:t>
            </a:r>
          </a:p>
        </p:txBody>
      </p:sp>
      <p:sp>
        <p:nvSpPr>
          <p:cNvPr id="3" name="Footer Placeholder 2">
            <a:extLst>
              <a:ext uri="{FF2B5EF4-FFF2-40B4-BE49-F238E27FC236}">
                <a16:creationId xmlns:a16="http://schemas.microsoft.com/office/drawing/2014/main" id="{517C08D9-FD9B-94CF-96B1-F62245DC778F}"/>
              </a:ext>
            </a:extLst>
          </p:cNvPr>
          <p:cNvSpPr>
            <a:spLocks noGrp="1"/>
          </p:cNvSpPr>
          <p:nvPr>
            <p:ph type="ftr" sz="quarter" idx="12"/>
          </p:nvPr>
        </p:nvSpPr>
        <p:spPr>
          <a:xfrm>
            <a:off x="266700" y="6653149"/>
            <a:ext cx="5253256" cy="141933"/>
          </a:xfrm>
        </p:spPr>
        <p:txBody>
          <a:bodyPr/>
          <a:lstStyle/>
          <a:p>
            <a:r>
              <a:rPr lang="en-US" dirty="0"/>
              <a:t>https://www.spl.usace.army.mil/Missions/Regulatory/Regional-General-Permits/</a:t>
            </a:r>
          </a:p>
        </p:txBody>
      </p:sp>
      <p:sp>
        <p:nvSpPr>
          <p:cNvPr id="4" name="Title 3">
            <a:extLst>
              <a:ext uri="{FF2B5EF4-FFF2-40B4-BE49-F238E27FC236}">
                <a16:creationId xmlns:a16="http://schemas.microsoft.com/office/drawing/2014/main" id="{58BB4920-BE13-2A16-86AE-E31022519028}"/>
              </a:ext>
            </a:extLst>
          </p:cNvPr>
          <p:cNvSpPr>
            <a:spLocks noGrp="1"/>
          </p:cNvSpPr>
          <p:nvPr>
            <p:ph type="title"/>
          </p:nvPr>
        </p:nvSpPr>
        <p:spPr/>
        <p:txBody>
          <a:bodyPr/>
          <a:lstStyle/>
          <a:p>
            <a:pPr algn="ctr"/>
            <a:r>
              <a:rPr lang="en-US" dirty="0"/>
              <a:t>Emergency permits</a:t>
            </a:r>
          </a:p>
        </p:txBody>
      </p:sp>
    </p:spTree>
    <p:extLst>
      <p:ext uri="{BB962C8B-B14F-4D97-AF65-F5344CB8AC3E}">
        <p14:creationId xmlns:p14="http://schemas.microsoft.com/office/powerpoint/2010/main" val="11075367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769E99-4B16-44C1-EA6F-3FF03827FDC0}"/>
              </a:ext>
            </a:extLst>
          </p:cNvPr>
          <p:cNvSpPr>
            <a:spLocks noGrp="1"/>
          </p:cNvSpPr>
          <p:nvPr>
            <p:ph sz="quarter" idx="10"/>
          </p:nvPr>
        </p:nvSpPr>
        <p:spPr/>
        <p:txBody>
          <a:bodyPr/>
          <a:lstStyle/>
          <a:p>
            <a:r>
              <a:rPr lang="en-US" sz="2400" dirty="0"/>
              <a:t>RGP63 – Pre-Construction Notification Required</a:t>
            </a:r>
          </a:p>
          <a:p>
            <a:endParaRPr lang="en-US" sz="2400" dirty="0"/>
          </a:p>
          <a:p>
            <a:pPr marL="629841" lvl="1" indent="-457200">
              <a:spcAft>
                <a:spcPts val="1200"/>
              </a:spcAft>
              <a:buFont typeface="Arial" panose="020B0604020202020204" pitchFamily="34" charset="0"/>
              <a:buChar char="•"/>
            </a:pPr>
            <a:r>
              <a:rPr lang="en-US" sz="2700" dirty="0"/>
              <a:t>Must notify Corps Regulators in advance of work in waters of the U.S.</a:t>
            </a:r>
          </a:p>
          <a:p>
            <a:pPr marL="629841" lvl="1" indent="-457200">
              <a:spcAft>
                <a:spcPts val="1200"/>
              </a:spcAft>
              <a:buFont typeface="Arial" panose="020B0604020202020204" pitchFamily="34" charset="0"/>
              <a:buChar char="•"/>
            </a:pPr>
            <a:r>
              <a:rPr lang="en-US" sz="2700" dirty="0"/>
              <a:t>Corps transmits interagency resource notification prior to verification/authorization</a:t>
            </a:r>
          </a:p>
          <a:p>
            <a:pPr marL="629841" lvl="1" indent="-457200">
              <a:spcAft>
                <a:spcPts val="1200"/>
              </a:spcAft>
              <a:buFont typeface="Arial" panose="020B0604020202020204" pitchFamily="34" charset="0"/>
              <a:buChar char="•"/>
            </a:pPr>
            <a:r>
              <a:rPr lang="en-US" sz="2700" dirty="0"/>
              <a:t>Authorization issued in hours to days; </a:t>
            </a:r>
            <a:r>
              <a:rPr lang="en-US" sz="2700" b="1" u="sng" dirty="0"/>
              <a:t>no “after-the-fact” use</a:t>
            </a:r>
          </a:p>
          <a:p>
            <a:pPr marL="629841" lvl="1" indent="-457200">
              <a:spcAft>
                <a:spcPts val="1200"/>
              </a:spcAft>
              <a:buFont typeface="Arial" panose="020B0604020202020204" pitchFamily="34" charset="0"/>
              <a:buChar char="•"/>
            </a:pPr>
            <a:r>
              <a:rPr lang="en-US" sz="2700" dirty="0"/>
              <a:t>Unilateral decision to proceed in high threat/off hours situations requires attempt to reach Corps staff prior to work</a:t>
            </a:r>
            <a:endParaRPr lang="en-US" sz="2800" dirty="0"/>
          </a:p>
          <a:p>
            <a:pPr marL="803672" lvl="2" indent="-457200">
              <a:spcAft>
                <a:spcPts val="1200"/>
              </a:spcAft>
            </a:pPr>
            <a:r>
              <a:rPr lang="en-US" sz="2400" dirty="0"/>
              <a:t>Transmit to Regulatory office by telephone, email, delivered written notice, or other alternative means </a:t>
            </a:r>
          </a:p>
        </p:txBody>
      </p:sp>
      <p:sp>
        <p:nvSpPr>
          <p:cNvPr id="4" name="Title 3">
            <a:extLst>
              <a:ext uri="{FF2B5EF4-FFF2-40B4-BE49-F238E27FC236}">
                <a16:creationId xmlns:a16="http://schemas.microsoft.com/office/drawing/2014/main" id="{A568646A-DAA3-CE6B-A812-0FF5487B5475}"/>
              </a:ext>
            </a:extLst>
          </p:cNvPr>
          <p:cNvSpPr>
            <a:spLocks noGrp="1"/>
          </p:cNvSpPr>
          <p:nvPr>
            <p:ph type="title"/>
          </p:nvPr>
        </p:nvSpPr>
        <p:spPr/>
        <p:txBody>
          <a:bodyPr/>
          <a:lstStyle/>
          <a:p>
            <a:pPr algn="ctr"/>
            <a:r>
              <a:rPr lang="en-US" dirty="0"/>
              <a:t>Emergency Permits</a:t>
            </a:r>
          </a:p>
        </p:txBody>
      </p:sp>
    </p:spTree>
    <p:extLst>
      <p:ext uri="{BB962C8B-B14F-4D97-AF65-F5344CB8AC3E}">
        <p14:creationId xmlns:p14="http://schemas.microsoft.com/office/powerpoint/2010/main" val="264288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2DCD1B8-0FB9-6DE1-D901-F8B0186B1E44}"/>
              </a:ext>
            </a:extLst>
          </p:cNvPr>
          <p:cNvSpPr>
            <a:spLocks noGrp="1"/>
          </p:cNvSpPr>
          <p:nvPr>
            <p:ph type="title"/>
          </p:nvPr>
        </p:nvSpPr>
        <p:spPr/>
        <p:txBody>
          <a:bodyPr/>
          <a:lstStyle/>
          <a:p>
            <a:r>
              <a:rPr lang="en-US" sz="2800" dirty="0"/>
              <a:t>US Army Corps of engineers</a:t>
            </a:r>
            <a:br>
              <a:rPr lang="en-US" sz="2800" dirty="0"/>
            </a:br>
            <a:r>
              <a:rPr lang="en-US" sz="2800" dirty="0"/>
              <a:t>los Angeles district</a:t>
            </a:r>
          </a:p>
        </p:txBody>
      </p:sp>
      <p:sp>
        <p:nvSpPr>
          <p:cNvPr id="9" name="Content Placeholder 8">
            <a:extLst>
              <a:ext uri="{FF2B5EF4-FFF2-40B4-BE49-F238E27FC236}">
                <a16:creationId xmlns:a16="http://schemas.microsoft.com/office/drawing/2014/main" id="{910D6B67-EB23-B871-0CBE-F377AEE7C411}"/>
              </a:ext>
            </a:extLst>
          </p:cNvPr>
          <p:cNvSpPr>
            <a:spLocks noGrp="1"/>
          </p:cNvSpPr>
          <p:nvPr>
            <p:ph sz="quarter" idx="17"/>
          </p:nvPr>
        </p:nvSpPr>
        <p:spPr/>
        <p:txBody>
          <a:bodyPr/>
          <a:lstStyle/>
          <a:p>
            <a:r>
              <a:rPr lang="en-US" sz="2400" dirty="0"/>
              <a:t>City of Phoenix Natural/Cultural Resource Regulatory Compliance Consultant Workshop</a:t>
            </a:r>
          </a:p>
          <a:p>
            <a:endParaRPr lang="en-US" sz="2400" dirty="0"/>
          </a:p>
          <a:p>
            <a:pPr marL="234950" lvl="2" indent="0">
              <a:buNone/>
            </a:pPr>
            <a:r>
              <a:rPr lang="en-US" sz="2000" dirty="0"/>
              <a:t>Regulatory Program</a:t>
            </a:r>
          </a:p>
          <a:p>
            <a:pPr marL="234950" lvl="2" indent="0">
              <a:buNone/>
            </a:pPr>
            <a:r>
              <a:rPr lang="en-US" sz="2000" dirty="0"/>
              <a:t>Section 404 Clean Water Act Permitting</a:t>
            </a:r>
          </a:p>
          <a:p>
            <a:endParaRPr lang="en-US" sz="1400" dirty="0"/>
          </a:p>
          <a:p>
            <a:endParaRPr lang="en-US" sz="1400" dirty="0"/>
          </a:p>
          <a:p>
            <a:r>
              <a:rPr lang="en-US" sz="1400" dirty="0"/>
              <a:t>January 30, 2025</a:t>
            </a:r>
          </a:p>
        </p:txBody>
      </p:sp>
      <p:pic>
        <p:nvPicPr>
          <p:cNvPr id="13" name="Picture 21">
            <a:extLst>
              <a:ext uri="{FF2B5EF4-FFF2-40B4-BE49-F238E27FC236}">
                <a16:creationId xmlns:a16="http://schemas.microsoft.com/office/drawing/2014/main" id="{659474B9-5889-656E-91E6-D6F1CA6CE26D}"/>
              </a:ext>
            </a:extLst>
          </p:cNvPr>
          <p:cNvPicPr>
            <a:picLocks noChangeAspect="1" noChangeArrowheads="1"/>
          </p:cNvPicPr>
          <p:nvPr/>
        </p:nvPicPr>
        <p:blipFill>
          <a:blip r:embed="rId3"/>
          <a:srcRect l="9104" r="9104"/>
          <a:stretch/>
        </p:blipFill>
        <p:spPr bwMode="auto">
          <a:xfrm>
            <a:off x="7399540" y="3460487"/>
            <a:ext cx="3472877" cy="318449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Placeholder 6" descr="A picture containing sky, outdoor, grass, nature&#10;&#10;Description automatically generated">
            <a:extLst>
              <a:ext uri="{FF2B5EF4-FFF2-40B4-BE49-F238E27FC236}">
                <a16:creationId xmlns:a16="http://schemas.microsoft.com/office/drawing/2014/main" id="{942961FC-4864-CE45-B28D-E0A7EA07F4B5}"/>
              </a:ext>
            </a:extLst>
          </p:cNvPr>
          <p:cNvPicPr>
            <a:picLocks noGrp="1" noChangeAspect="1"/>
          </p:cNvPicPr>
          <p:nvPr>
            <p:ph type="pic" sz="quarter" idx="13"/>
          </p:nvPr>
        </p:nvPicPr>
        <p:blipFill>
          <a:blip r:embed="rId4"/>
          <a:srcRect t="13176" b="13176"/>
          <a:stretch>
            <a:fillRect/>
          </a:stretch>
        </p:blipFill>
        <p:spPr/>
      </p:pic>
    </p:spTree>
    <p:extLst>
      <p:ext uri="{BB962C8B-B14F-4D97-AF65-F5344CB8AC3E}">
        <p14:creationId xmlns:p14="http://schemas.microsoft.com/office/powerpoint/2010/main" val="1957661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B7F9C4-87DB-32EA-A21E-B8B4FF90D8B0}"/>
              </a:ext>
            </a:extLst>
          </p:cNvPr>
          <p:cNvSpPr>
            <a:spLocks noGrp="1"/>
          </p:cNvSpPr>
          <p:nvPr>
            <p:ph sz="quarter" idx="10"/>
          </p:nvPr>
        </p:nvSpPr>
        <p:spPr/>
        <p:txBody>
          <a:bodyPr/>
          <a:lstStyle/>
          <a:p>
            <a:pPr marL="0" indent="0">
              <a:spcAft>
                <a:spcPts val="1200"/>
              </a:spcAft>
            </a:pPr>
            <a:r>
              <a:rPr lang="en-US" sz="2800" dirty="0"/>
              <a:t>RGP 41 - Eradication and Removal of Invasive, Non-Native Plant and Algal</a:t>
            </a:r>
          </a:p>
          <a:p>
            <a:pPr marL="0" indent="0">
              <a:spcAft>
                <a:spcPts val="1200"/>
              </a:spcAft>
            </a:pPr>
            <a:r>
              <a:rPr lang="en-US" sz="2400" dirty="0"/>
              <a:t>RGP 41 may be used to authorize activities in waters of the U.S. involving the discharge of dredged or fill material and structures or work in or affecting navigable waters associated with the eradication and removal of the invasives from waters of the U.S., including wetlands for the purposes of aquatic habitat enhancement and restoration</a:t>
            </a:r>
          </a:p>
          <a:p>
            <a:pPr marL="0" indent="0">
              <a:spcAft>
                <a:spcPts val="1200"/>
              </a:spcAft>
            </a:pPr>
            <a:r>
              <a:rPr lang="en-US" sz="2800" dirty="0"/>
              <a:t>RGP 104 - Wildfire Mitigation Activities</a:t>
            </a:r>
          </a:p>
          <a:p>
            <a:pPr marL="0" indent="0">
              <a:spcAft>
                <a:spcPts val="1200"/>
              </a:spcAft>
            </a:pPr>
            <a:r>
              <a:rPr lang="en-US" sz="2400" dirty="0"/>
              <a:t>RGP 104 may be used to authorize activities in waters of the United States involving the discharge of dredged or fill material and structures or work in or affecting navigable waters associated with wildfire mitigation, including wildfire protection, prevention, response, clean-up, and recovery.</a:t>
            </a:r>
          </a:p>
          <a:p>
            <a:endParaRPr lang="en-US" dirty="0"/>
          </a:p>
        </p:txBody>
      </p:sp>
      <p:sp>
        <p:nvSpPr>
          <p:cNvPr id="4" name="Title 3">
            <a:extLst>
              <a:ext uri="{FF2B5EF4-FFF2-40B4-BE49-F238E27FC236}">
                <a16:creationId xmlns:a16="http://schemas.microsoft.com/office/drawing/2014/main" id="{9C733A07-4B76-5DB7-5823-03DA74678CEC}"/>
              </a:ext>
            </a:extLst>
          </p:cNvPr>
          <p:cNvSpPr>
            <a:spLocks noGrp="1"/>
          </p:cNvSpPr>
          <p:nvPr>
            <p:ph type="title"/>
          </p:nvPr>
        </p:nvSpPr>
        <p:spPr/>
        <p:txBody>
          <a:bodyPr/>
          <a:lstStyle/>
          <a:p>
            <a:pPr algn="ctr"/>
            <a:r>
              <a:rPr lang="en-US" dirty="0"/>
              <a:t>Regional general permits</a:t>
            </a:r>
          </a:p>
        </p:txBody>
      </p:sp>
      <p:sp>
        <p:nvSpPr>
          <p:cNvPr id="5" name="Footer Placeholder 2">
            <a:extLst>
              <a:ext uri="{FF2B5EF4-FFF2-40B4-BE49-F238E27FC236}">
                <a16:creationId xmlns:a16="http://schemas.microsoft.com/office/drawing/2014/main" id="{D2BD7ADC-5745-7D1B-02E5-FB9045D5DA6D}"/>
              </a:ext>
            </a:extLst>
          </p:cNvPr>
          <p:cNvSpPr>
            <a:spLocks noGrp="1"/>
          </p:cNvSpPr>
          <p:nvPr>
            <p:ph type="ftr" sz="quarter" idx="12"/>
          </p:nvPr>
        </p:nvSpPr>
        <p:spPr>
          <a:xfrm>
            <a:off x="266700" y="6653150"/>
            <a:ext cx="7728008" cy="141933"/>
          </a:xfrm>
        </p:spPr>
        <p:txBody>
          <a:bodyPr/>
          <a:lstStyle/>
          <a:p>
            <a:r>
              <a:rPr lang="en-US" dirty="0"/>
              <a:t>https://www.spl.usace.army.mil/Media/Public-Notices/Article/2811054/2021-emergency-permit-processing-procedures/</a:t>
            </a:r>
          </a:p>
        </p:txBody>
      </p:sp>
    </p:spTree>
    <p:extLst>
      <p:ext uri="{BB962C8B-B14F-4D97-AF65-F5344CB8AC3E}">
        <p14:creationId xmlns:p14="http://schemas.microsoft.com/office/powerpoint/2010/main" val="2471938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570BD16-B1CB-789D-5989-9F10D084ACF0}"/>
              </a:ext>
            </a:extLst>
          </p:cNvPr>
          <p:cNvSpPr>
            <a:spLocks noGrp="1"/>
          </p:cNvSpPr>
          <p:nvPr>
            <p:ph sz="quarter" idx="10"/>
          </p:nvPr>
        </p:nvSpPr>
        <p:spPr/>
        <p:txBody>
          <a:bodyPr numCol="1"/>
          <a:lstStyle/>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LOPs are a type of individual permit issued through an abbreviated processing procedure which includes coordination with federal and state fish and wildlife agencies, but without publishing an individual public notice. </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Activities proposed under this LOP procedure are subject to the following thresholds: a. The permanent loss of waters of the U.S. shall not exceed one (1) acre. b. The permanent loss of waters of the U.S. shall not exceed 1,000 linear feet of streambed. </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Activities to be authorized include, but are not limited to: residential, commercial, industrial, recreational, agricultural, and municipal development; renewable energy; transportation, infrastructure, and utility lines; mining; flood and sea level rise protection; storm-water management and polishing; survey, research, testing and monitoring; environmental remediation, restoration, and enhancement; repair, rehabilitation, and maintenance; and hydropower, reclamation, and reuse facilities. </a:t>
            </a:r>
          </a:p>
        </p:txBody>
      </p:sp>
      <p:sp>
        <p:nvSpPr>
          <p:cNvPr id="4" name="Title 3">
            <a:extLst>
              <a:ext uri="{FF2B5EF4-FFF2-40B4-BE49-F238E27FC236}">
                <a16:creationId xmlns:a16="http://schemas.microsoft.com/office/drawing/2014/main" id="{D0C2B8E0-3D2D-2700-B674-320B25760838}"/>
              </a:ext>
            </a:extLst>
          </p:cNvPr>
          <p:cNvSpPr>
            <a:spLocks noGrp="1"/>
          </p:cNvSpPr>
          <p:nvPr>
            <p:ph type="title"/>
          </p:nvPr>
        </p:nvSpPr>
        <p:spPr/>
        <p:txBody>
          <a:bodyPr/>
          <a:lstStyle/>
          <a:p>
            <a:pPr algn="ctr"/>
            <a:r>
              <a:rPr lang="en-US" dirty="0"/>
              <a:t>Section 404 letter of permission (lop)</a:t>
            </a:r>
          </a:p>
        </p:txBody>
      </p:sp>
    </p:spTree>
    <p:extLst>
      <p:ext uri="{BB962C8B-B14F-4D97-AF65-F5344CB8AC3E}">
        <p14:creationId xmlns:p14="http://schemas.microsoft.com/office/powerpoint/2010/main" val="5305481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FB0ADBD-D267-4F8B-64D5-7E10EEB78D11}"/>
              </a:ext>
            </a:extLst>
          </p:cNvPr>
          <p:cNvSpPr>
            <a:spLocks noGrp="1"/>
          </p:cNvSpPr>
          <p:nvPr>
            <p:ph sz="quarter" idx="10"/>
          </p:nvPr>
        </p:nvSpPr>
        <p:spPr/>
        <p:txBody>
          <a:bodyPr numCol="1"/>
          <a:lstStyle/>
          <a:p>
            <a:r>
              <a:rPr lang="en-US" sz="2400" dirty="0"/>
              <a:t>Apply using the standard application (ENG FORM 4345) or use the Regulatory Request System (RRS)</a:t>
            </a:r>
          </a:p>
          <a:p>
            <a:pPr marL="342900" indent="-342900">
              <a:lnSpc>
                <a:spcPct val="150000"/>
              </a:lnSpc>
              <a:buFont typeface="Arial" panose="020B0604020202020204" pitchFamily="34" charset="0"/>
              <a:buChar char="•"/>
            </a:pPr>
            <a:r>
              <a:rPr lang="en-US" sz="2400" dirty="0"/>
              <a:t>Location information</a:t>
            </a:r>
          </a:p>
          <a:p>
            <a:pPr marL="342900" indent="-342900">
              <a:lnSpc>
                <a:spcPct val="150000"/>
              </a:lnSpc>
              <a:buFont typeface="Arial" panose="020B0604020202020204" pitchFamily="34" charset="0"/>
              <a:buChar char="•"/>
            </a:pPr>
            <a:r>
              <a:rPr lang="en-US" sz="2400" dirty="0"/>
              <a:t>Clearly define project area boundary, including waters of the U.S.</a:t>
            </a:r>
          </a:p>
          <a:p>
            <a:pPr marL="342900" indent="-342900">
              <a:lnSpc>
                <a:spcPct val="150000"/>
              </a:lnSpc>
              <a:buFont typeface="Arial" panose="020B0604020202020204" pitchFamily="34" charset="0"/>
              <a:buChar char="•"/>
            </a:pPr>
            <a:r>
              <a:rPr lang="en-US" sz="2400" dirty="0"/>
              <a:t>Describe all proposed activities, including acreage and avoidance and minimization measures</a:t>
            </a:r>
          </a:p>
          <a:p>
            <a:pPr marL="342900" indent="-342900">
              <a:lnSpc>
                <a:spcPct val="150000"/>
              </a:lnSpc>
              <a:buFont typeface="Arial" panose="020B0604020202020204" pitchFamily="34" charset="0"/>
              <a:buChar char="•"/>
            </a:pPr>
            <a:r>
              <a:rPr lang="en-US" sz="2400" dirty="0"/>
              <a:t>Alternatives considered</a:t>
            </a:r>
          </a:p>
          <a:p>
            <a:pPr marL="342900" indent="-342900">
              <a:lnSpc>
                <a:spcPct val="150000"/>
              </a:lnSpc>
              <a:buFont typeface="Arial" panose="020B0604020202020204" pitchFamily="34" charset="0"/>
              <a:buChar char="•"/>
            </a:pPr>
            <a:r>
              <a:rPr lang="en-US" sz="2400" dirty="0"/>
              <a:t>Compensatory Mitigation proposal</a:t>
            </a:r>
          </a:p>
          <a:p>
            <a:pPr marL="342900" indent="-342900">
              <a:lnSpc>
                <a:spcPct val="150000"/>
              </a:lnSpc>
              <a:buFont typeface="Arial" panose="020B0604020202020204" pitchFamily="34" charset="0"/>
              <a:buChar char="•"/>
            </a:pPr>
            <a:r>
              <a:rPr lang="en-US" sz="2400" dirty="0"/>
              <a:t>Evaluation of impacts to T&amp;E species, cultural resources; 401 certification/application</a:t>
            </a:r>
          </a:p>
          <a:p>
            <a:pPr marL="342900" indent="-342900">
              <a:lnSpc>
                <a:spcPct val="150000"/>
              </a:lnSpc>
              <a:buFont typeface="Arial" panose="020B0604020202020204" pitchFamily="34" charset="0"/>
              <a:buChar char="•"/>
            </a:pPr>
            <a:endParaRPr lang="en-US" sz="2400" dirty="0"/>
          </a:p>
          <a:p>
            <a:endParaRPr lang="en-US" dirty="0"/>
          </a:p>
        </p:txBody>
      </p:sp>
      <p:sp>
        <p:nvSpPr>
          <p:cNvPr id="4" name="Title 3">
            <a:extLst>
              <a:ext uri="{FF2B5EF4-FFF2-40B4-BE49-F238E27FC236}">
                <a16:creationId xmlns:a16="http://schemas.microsoft.com/office/drawing/2014/main" id="{41C9CE16-B9A7-FED1-CF96-EC5EE8CDC516}"/>
              </a:ext>
            </a:extLst>
          </p:cNvPr>
          <p:cNvSpPr>
            <a:spLocks noGrp="1"/>
          </p:cNvSpPr>
          <p:nvPr>
            <p:ph type="title"/>
          </p:nvPr>
        </p:nvSpPr>
        <p:spPr/>
        <p:txBody>
          <a:bodyPr/>
          <a:lstStyle/>
          <a:p>
            <a:pPr algn="ctr"/>
            <a:r>
              <a:rPr lang="en-US" dirty="0"/>
              <a:t>LOP - continued</a:t>
            </a:r>
          </a:p>
        </p:txBody>
      </p:sp>
    </p:spTree>
    <p:extLst>
      <p:ext uri="{BB962C8B-B14F-4D97-AF65-F5344CB8AC3E}">
        <p14:creationId xmlns:p14="http://schemas.microsoft.com/office/powerpoint/2010/main" val="8332217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AC7DC7-0002-8F39-01CA-4E81D66AACFE}"/>
              </a:ext>
            </a:extLst>
          </p:cNvPr>
          <p:cNvSpPr>
            <a:spLocks noGrp="1"/>
          </p:cNvSpPr>
          <p:nvPr>
            <p:ph sz="quarter" idx="10"/>
          </p:nvPr>
        </p:nvSpPr>
        <p:spPr/>
        <p:txBody>
          <a:bodyPr/>
          <a:lstStyle/>
          <a:p>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sz="2400" dirty="0"/>
              <a:t>Permitting path for larger, more complex activities, that don’t fit within general permit parameters</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Longer processing period; 6 to 9 months to several years depending on complexity and involvement with other agencies</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Corps issues public notice to solicit input from agencies, tribes, and interested members of the public </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Requires alternatives analysis and identification of a “least environmentally damaging practicable alternative” (LEDPA) </a:t>
            </a:r>
          </a:p>
        </p:txBody>
      </p:sp>
      <p:sp>
        <p:nvSpPr>
          <p:cNvPr id="3" name="Footer Placeholder 2">
            <a:extLst>
              <a:ext uri="{FF2B5EF4-FFF2-40B4-BE49-F238E27FC236}">
                <a16:creationId xmlns:a16="http://schemas.microsoft.com/office/drawing/2014/main" id="{F9E0645F-71E4-187C-6DCF-1566596BF1C9}"/>
              </a:ext>
            </a:extLst>
          </p:cNvPr>
          <p:cNvSpPr>
            <a:spLocks noGrp="1"/>
          </p:cNvSpPr>
          <p:nvPr>
            <p:ph type="ftr" sz="quarter" idx="12"/>
          </p:nvPr>
        </p:nvSpPr>
        <p:spPr/>
        <p:txBody>
          <a:bodyPr/>
          <a:lstStyle/>
          <a:p>
            <a:endParaRPr lang="en-US" dirty="0"/>
          </a:p>
        </p:txBody>
      </p:sp>
      <p:sp>
        <p:nvSpPr>
          <p:cNvPr id="4" name="Title 3">
            <a:extLst>
              <a:ext uri="{FF2B5EF4-FFF2-40B4-BE49-F238E27FC236}">
                <a16:creationId xmlns:a16="http://schemas.microsoft.com/office/drawing/2014/main" id="{082EB9A5-AEC0-6BD6-FA84-466A035AE8C7}"/>
              </a:ext>
            </a:extLst>
          </p:cNvPr>
          <p:cNvSpPr>
            <a:spLocks noGrp="1"/>
          </p:cNvSpPr>
          <p:nvPr>
            <p:ph type="title"/>
          </p:nvPr>
        </p:nvSpPr>
        <p:spPr/>
        <p:txBody>
          <a:bodyPr/>
          <a:lstStyle/>
          <a:p>
            <a:pPr algn="ctr"/>
            <a:r>
              <a:rPr lang="en-US" dirty="0"/>
              <a:t>Individual Permits</a:t>
            </a:r>
          </a:p>
        </p:txBody>
      </p:sp>
    </p:spTree>
    <p:extLst>
      <p:ext uri="{BB962C8B-B14F-4D97-AF65-F5344CB8AC3E}">
        <p14:creationId xmlns:p14="http://schemas.microsoft.com/office/powerpoint/2010/main" val="26653150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42C7FF5-D9EE-886A-CF15-E67DCB565A06}"/>
              </a:ext>
            </a:extLst>
          </p:cNvPr>
          <p:cNvSpPr>
            <a:spLocks noGrp="1"/>
          </p:cNvSpPr>
          <p:nvPr>
            <p:ph sz="quarter" idx="10"/>
          </p:nvPr>
        </p:nvSpPr>
        <p:spPr/>
        <p:txBody>
          <a:bodyPr/>
          <a:lstStyle/>
          <a:p>
            <a:pPr marL="342900" indent="-342900">
              <a:lnSpc>
                <a:spcPct val="150000"/>
              </a:lnSpc>
              <a:buFont typeface="Arial" panose="020B0604020202020204" pitchFamily="34" charset="0"/>
              <a:buChar char="•"/>
            </a:pPr>
            <a:r>
              <a:rPr lang="en-US" sz="2400" dirty="0"/>
              <a:t>Section 401 Clean Water Act</a:t>
            </a:r>
          </a:p>
          <a:p>
            <a:pPr marL="569913" lvl="1" indent="-342900">
              <a:lnSpc>
                <a:spcPct val="150000"/>
              </a:lnSpc>
              <a:buFont typeface="Arial" panose="020B0604020202020204" pitchFamily="34" charset="0"/>
              <a:buChar char="•"/>
            </a:pPr>
            <a:r>
              <a:rPr lang="en-US" sz="2400" dirty="0"/>
              <a:t>Water quality certifications (WQCs) issued by AZDEQ, Tribes or EPA</a:t>
            </a:r>
          </a:p>
          <a:p>
            <a:pPr marL="569913" lvl="1" indent="-342900">
              <a:lnSpc>
                <a:spcPct val="150000"/>
              </a:lnSpc>
              <a:buFont typeface="Arial" panose="020B0604020202020204" pitchFamily="34" charset="0"/>
              <a:buChar char="•"/>
            </a:pPr>
            <a:r>
              <a:rPr lang="en-US" sz="2400" dirty="0"/>
              <a:t>Some NWPs and RGPs have blanket WQCs</a:t>
            </a:r>
          </a:p>
          <a:p>
            <a:pPr marL="342900" indent="-342900">
              <a:lnSpc>
                <a:spcPct val="150000"/>
              </a:lnSpc>
              <a:buFont typeface="Arial" panose="020B0604020202020204" pitchFamily="34" charset="0"/>
              <a:buChar char="•"/>
            </a:pPr>
            <a:r>
              <a:rPr lang="en-US" sz="2400" dirty="0"/>
              <a:t>Section 7 of Endangered Species Act (ESA)</a:t>
            </a:r>
          </a:p>
          <a:p>
            <a:pPr marL="569913" lvl="1" indent="-342900">
              <a:lnSpc>
                <a:spcPct val="150000"/>
              </a:lnSpc>
              <a:buFont typeface="Arial" panose="020B0604020202020204" pitchFamily="34" charset="0"/>
              <a:buChar char="•"/>
            </a:pPr>
            <a:r>
              <a:rPr lang="en-US" sz="2400" dirty="0"/>
              <a:t>Coordination with USFWS</a:t>
            </a:r>
          </a:p>
          <a:p>
            <a:pPr marL="342900" indent="-342900">
              <a:lnSpc>
                <a:spcPct val="150000"/>
              </a:lnSpc>
              <a:buFont typeface="Arial" panose="020B0604020202020204" pitchFamily="34" charset="0"/>
              <a:buChar char="•"/>
            </a:pPr>
            <a:r>
              <a:rPr lang="en-US" sz="2400" dirty="0"/>
              <a:t>Section 106 of National Historic Preservation Act (NHPA)</a:t>
            </a:r>
          </a:p>
          <a:p>
            <a:pPr marL="569913" lvl="1" indent="-342900">
              <a:lnSpc>
                <a:spcPct val="150000"/>
              </a:lnSpc>
              <a:buFont typeface="Arial" panose="020B0604020202020204" pitchFamily="34" charset="0"/>
              <a:buChar char="•"/>
            </a:pPr>
            <a:r>
              <a:rPr lang="en-US" sz="2400" dirty="0"/>
              <a:t>Coordination with AZ State Historic Preservation Office and Tribes</a:t>
            </a:r>
          </a:p>
          <a:p>
            <a:pPr marL="342900" indent="-342900">
              <a:lnSpc>
                <a:spcPct val="150000"/>
              </a:lnSpc>
              <a:buFont typeface="Arial" panose="020B0604020202020204" pitchFamily="34" charset="0"/>
              <a:buChar char="•"/>
            </a:pPr>
            <a:r>
              <a:rPr lang="en-US" sz="2400" dirty="0"/>
              <a:t>Compensatory Mitigation</a:t>
            </a:r>
          </a:p>
          <a:p>
            <a:pPr marL="342900" indent="-342900">
              <a:lnSpc>
                <a:spcPct val="150000"/>
              </a:lnSpc>
              <a:buFont typeface="Arial" panose="020B0604020202020204" pitchFamily="34" charset="0"/>
              <a:buChar char="•"/>
            </a:pPr>
            <a:r>
              <a:rPr lang="en-US" sz="2400" dirty="0"/>
              <a:t>Section 408 – required for activities near Corps-built or designed structures</a:t>
            </a:r>
          </a:p>
          <a:p>
            <a:pPr marL="342900" indent="-342900">
              <a:lnSpc>
                <a:spcPct val="150000"/>
              </a:lnSpc>
              <a:buFont typeface="Arial" panose="020B0604020202020204" pitchFamily="34" charset="0"/>
              <a:buChar char="•"/>
            </a:pPr>
            <a:r>
              <a:rPr lang="en-US" sz="2400" dirty="0"/>
              <a:t>Early and continuous coordination and resource management is key!</a:t>
            </a:r>
          </a:p>
        </p:txBody>
      </p:sp>
      <p:sp>
        <p:nvSpPr>
          <p:cNvPr id="4" name="Title 3">
            <a:extLst>
              <a:ext uri="{FF2B5EF4-FFF2-40B4-BE49-F238E27FC236}">
                <a16:creationId xmlns:a16="http://schemas.microsoft.com/office/drawing/2014/main" id="{A8173FF5-F960-880C-2766-C6998CC6F7AA}"/>
              </a:ext>
            </a:extLst>
          </p:cNvPr>
          <p:cNvSpPr>
            <a:spLocks noGrp="1"/>
          </p:cNvSpPr>
          <p:nvPr>
            <p:ph type="title"/>
          </p:nvPr>
        </p:nvSpPr>
        <p:spPr/>
        <p:txBody>
          <a:bodyPr/>
          <a:lstStyle/>
          <a:p>
            <a:pPr algn="ctr"/>
            <a:r>
              <a:rPr lang="en-US" dirty="0"/>
              <a:t>Additional permitting considerations</a:t>
            </a:r>
          </a:p>
        </p:txBody>
      </p:sp>
    </p:spTree>
    <p:extLst>
      <p:ext uri="{BB962C8B-B14F-4D97-AF65-F5344CB8AC3E}">
        <p14:creationId xmlns:p14="http://schemas.microsoft.com/office/powerpoint/2010/main" val="13790102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433BF2C-AE35-5F7C-4636-6C8B687F5F2F}"/>
              </a:ext>
            </a:extLst>
          </p:cNvPr>
          <p:cNvSpPr>
            <a:spLocks noGrp="1"/>
          </p:cNvSpPr>
          <p:nvPr>
            <p:ph sz="quarter" idx="10"/>
          </p:nvPr>
        </p:nvSpPr>
        <p:spPr/>
        <p:txBody>
          <a:bodyPr numCol="1"/>
          <a:lstStyle/>
          <a:p>
            <a:pPr marL="342900" indent="-342900">
              <a:buFont typeface="Arial" panose="020B0604020202020204" pitchFamily="34" charset="0"/>
              <a:buChar char="•"/>
            </a:pPr>
            <a:r>
              <a:rPr lang="en-US" sz="2400" dirty="0"/>
              <a:t>New requests for a pre-application meeting, jurisdictional determination, or permit should be submitted through the Regulatory Request System (RRS) at rrs.usace.army.mil.  </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System will walk through all the required information to be submitted.</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You can also report a potential violation using the RRS. </a:t>
            </a:r>
          </a:p>
          <a:p>
            <a:pPr marL="342900" indent="-342900">
              <a:buFont typeface="Arial" panose="020B0604020202020204" pitchFamily="34" charset="0"/>
              <a:buChar char="•"/>
            </a:pPr>
            <a:r>
              <a:rPr lang="en-US" sz="2400" dirty="0"/>
              <a:t> You can comment on a public notice using the RRS.</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Other requests will continue to be accepted in digital format through the general email address for Los Angeles District Regulatory.</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After your request is received, a Regulatory Project Manager and identification number will be assigned.  After assignment, submit any additional information or documentation for your request directly to the Regulatory Project Manager.</a:t>
            </a:r>
          </a:p>
          <a:p>
            <a:endParaRPr lang="en-US" sz="2400" dirty="0"/>
          </a:p>
          <a:p>
            <a:endParaRPr lang="en-US" sz="2400" dirty="0"/>
          </a:p>
        </p:txBody>
      </p:sp>
      <p:sp>
        <p:nvSpPr>
          <p:cNvPr id="4" name="Title 3">
            <a:extLst>
              <a:ext uri="{FF2B5EF4-FFF2-40B4-BE49-F238E27FC236}">
                <a16:creationId xmlns:a16="http://schemas.microsoft.com/office/drawing/2014/main" id="{EEF035D2-6A64-7D28-2FA7-78F9651C83F3}"/>
              </a:ext>
            </a:extLst>
          </p:cNvPr>
          <p:cNvSpPr>
            <a:spLocks noGrp="1"/>
          </p:cNvSpPr>
          <p:nvPr>
            <p:ph type="title"/>
          </p:nvPr>
        </p:nvSpPr>
        <p:spPr/>
        <p:txBody>
          <a:bodyPr/>
          <a:lstStyle/>
          <a:p>
            <a:pPr algn="ctr"/>
            <a:r>
              <a:rPr lang="en-US" dirty="0"/>
              <a:t>Regulatory request system</a:t>
            </a:r>
          </a:p>
        </p:txBody>
      </p:sp>
    </p:spTree>
    <p:extLst>
      <p:ext uri="{BB962C8B-B14F-4D97-AF65-F5344CB8AC3E}">
        <p14:creationId xmlns:p14="http://schemas.microsoft.com/office/powerpoint/2010/main" val="32301763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7A304F-EC27-EE60-2085-CB8E20DDAD62}"/>
              </a:ext>
            </a:extLst>
          </p:cNvPr>
          <p:cNvSpPr>
            <a:spLocks noGrp="1"/>
          </p:cNvSpPr>
          <p:nvPr>
            <p:ph sz="quarter" idx="10"/>
          </p:nvPr>
        </p:nvSpPr>
        <p:spPr/>
        <p:txBody>
          <a:bodyPr/>
          <a:lstStyle/>
          <a:p>
            <a:endParaRPr lang="en-US" dirty="0"/>
          </a:p>
          <a:p>
            <a:pPr marL="342900" indent="-342900">
              <a:buFont typeface="Arial" panose="020B0604020202020204" pitchFamily="34" charset="0"/>
              <a:buChar char="•"/>
            </a:pPr>
            <a:r>
              <a:rPr lang="en-US" dirty="0"/>
              <a:t>Necessary components for an effective regulatory program</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Corps PMs have responsibility for ensuring permit conditions are being met and permitted activities are in compliance</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Unauthorized activities (UAs), not related to a permitted activity, may be observed in the field or reported by other agencies or members of the public</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UAs are typically initially investigated by Corps PMs.  </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Coordination between Corps and EPA occurs under a field-level agreement</a:t>
            </a:r>
          </a:p>
          <a:p>
            <a:pPr marL="342900" indent="-342900">
              <a:buFont typeface="Arial" panose="020B0604020202020204" pitchFamily="34" charset="0"/>
              <a:buChar char="•"/>
            </a:pPr>
            <a:endParaRPr lang="en-US" dirty="0"/>
          </a:p>
        </p:txBody>
      </p:sp>
      <p:sp>
        <p:nvSpPr>
          <p:cNvPr id="4" name="Title 3">
            <a:extLst>
              <a:ext uri="{FF2B5EF4-FFF2-40B4-BE49-F238E27FC236}">
                <a16:creationId xmlns:a16="http://schemas.microsoft.com/office/drawing/2014/main" id="{CD67514D-3A4C-2F44-B63C-6A3B0B99DE9B}"/>
              </a:ext>
            </a:extLst>
          </p:cNvPr>
          <p:cNvSpPr>
            <a:spLocks noGrp="1"/>
          </p:cNvSpPr>
          <p:nvPr>
            <p:ph type="title"/>
          </p:nvPr>
        </p:nvSpPr>
        <p:spPr/>
        <p:txBody>
          <a:bodyPr/>
          <a:lstStyle/>
          <a:p>
            <a:pPr algn="ctr"/>
            <a:r>
              <a:rPr lang="en-US" dirty="0"/>
              <a:t>Compliance and Enforcement</a:t>
            </a:r>
          </a:p>
        </p:txBody>
      </p:sp>
    </p:spTree>
    <p:extLst>
      <p:ext uri="{BB962C8B-B14F-4D97-AF65-F5344CB8AC3E}">
        <p14:creationId xmlns:p14="http://schemas.microsoft.com/office/powerpoint/2010/main" val="22217922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678FD1F-E4EC-D3EA-23D1-2277DDE7F7E5}"/>
              </a:ext>
            </a:extLst>
          </p:cNvPr>
          <p:cNvSpPr>
            <a:spLocks noGrp="1"/>
          </p:cNvSpPr>
          <p:nvPr>
            <p:ph sz="quarter" idx="10"/>
          </p:nvPr>
        </p:nvSpPr>
        <p:spPr/>
        <p:txBody>
          <a:bodyPr numCol="1"/>
          <a:lstStyle/>
          <a:p>
            <a:pPr marL="342900" indent="-342900">
              <a:buFont typeface="Arial" panose="020B0604020202020204" pitchFamily="34" charset="0"/>
              <a:buChar char="•"/>
            </a:pPr>
            <a:r>
              <a:rPr lang="en-US" sz="2400" dirty="0"/>
              <a:t>Corps Regulatory staff coordinate closely with the City of Phoenix on any activities within city limits. “Find out First” with the City and the Corps Project Manager. </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Budget cuts and hold on hiring (local to South Pacific Division/Los Angeles District only); federal hiring freeze</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Several Project Managers have left Regulatory will depart within the next year. </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Arizona staff have been working on projects outside our usual area (Southern California, Florida, etc.)</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Maximize efficiency</a:t>
            </a:r>
          </a:p>
          <a:p>
            <a:pPr marL="804863" lvl="2" indent="-342900"/>
            <a:r>
              <a:rPr lang="en-US" sz="1800" dirty="0"/>
              <a:t>JD is not required (however coordinate with the City of Phoenix)</a:t>
            </a:r>
          </a:p>
          <a:p>
            <a:pPr marL="804863" lvl="2" indent="-342900"/>
            <a:r>
              <a:rPr lang="en-US" sz="1800" dirty="0"/>
              <a:t>Regulatory may respond with an email vs. formal letter</a:t>
            </a:r>
          </a:p>
          <a:p>
            <a:pPr marL="804863" lvl="2" indent="-342900"/>
            <a:r>
              <a:rPr lang="en-US" sz="1800" dirty="0"/>
              <a:t>Request a pre-application meeting to get baseline info</a:t>
            </a:r>
          </a:p>
        </p:txBody>
      </p:sp>
      <p:sp>
        <p:nvSpPr>
          <p:cNvPr id="4" name="Title 3">
            <a:extLst>
              <a:ext uri="{FF2B5EF4-FFF2-40B4-BE49-F238E27FC236}">
                <a16:creationId xmlns:a16="http://schemas.microsoft.com/office/drawing/2014/main" id="{B1189683-A2E6-03FB-5B0C-1FC97333A4F7}"/>
              </a:ext>
            </a:extLst>
          </p:cNvPr>
          <p:cNvSpPr>
            <a:spLocks noGrp="1"/>
          </p:cNvSpPr>
          <p:nvPr>
            <p:ph type="title"/>
          </p:nvPr>
        </p:nvSpPr>
        <p:spPr/>
        <p:txBody>
          <a:bodyPr/>
          <a:lstStyle/>
          <a:p>
            <a:pPr algn="ctr"/>
            <a:r>
              <a:rPr lang="en-US" dirty="0"/>
              <a:t>Regulatory outlook</a:t>
            </a:r>
          </a:p>
        </p:txBody>
      </p:sp>
    </p:spTree>
    <p:extLst>
      <p:ext uri="{BB962C8B-B14F-4D97-AF65-F5344CB8AC3E}">
        <p14:creationId xmlns:p14="http://schemas.microsoft.com/office/powerpoint/2010/main" val="16836983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D81598-E754-C0F2-5F24-E8F659748247}"/>
              </a:ext>
            </a:extLst>
          </p:cNvPr>
          <p:cNvSpPr>
            <a:spLocks noGrp="1"/>
          </p:cNvSpPr>
          <p:nvPr>
            <p:ph sz="quarter" idx="10"/>
          </p:nvPr>
        </p:nvSpPr>
        <p:spPr>
          <a:xfrm>
            <a:off x="1295400" y="4127555"/>
            <a:ext cx="9372599" cy="2025594"/>
          </a:xfrm>
        </p:spPr>
        <p:txBody>
          <a:bodyPr/>
          <a:lstStyle/>
          <a:p>
            <a:pPr algn="ctr"/>
            <a:r>
              <a:rPr lang="en-US" dirty="0"/>
              <a:t>Thank you!</a:t>
            </a:r>
          </a:p>
          <a:p>
            <a:pPr algn="ctr"/>
            <a:endParaRPr lang="en-US" dirty="0"/>
          </a:p>
          <a:p>
            <a:pPr algn="ctr"/>
            <a:r>
              <a:rPr lang="en-US" dirty="0"/>
              <a:t>3636 N. Central Ave, Suite 900</a:t>
            </a:r>
          </a:p>
          <a:p>
            <a:pPr algn="ctr"/>
            <a:r>
              <a:rPr lang="en-US" dirty="0"/>
              <a:t>Phoenix, AZ 85012-1939</a:t>
            </a:r>
          </a:p>
          <a:p>
            <a:pPr algn="ctr"/>
            <a:r>
              <a:rPr lang="en-US" dirty="0"/>
              <a:t>Regulatory Request System: rrs.usace.army.mil</a:t>
            </a:r>
          </a:p>
          <a:p>
            <a:pPr algn="ctr"/>
            <a:r>
              <a:rPr lang="en-US" dirty="0"/>
              <a:t>General Phone: 602-230-6949 </a:t>
            </a:r>
          </a:p>
          <a:p>
            <a:pPr algn="ctr"/>
            <a:r>
              <a:rPr lang="en-US" dirty="0"/>
              <a:t>splregulatoryaz@usace.army.mil</a:t>
            </a:r>
          </a:p>
        </p:txBody>
      </p:sp>
      <p:sp>
        <p:nvSpPr>
          <p:cNvPr id="4" name="Title 3">
            <a:extLst>
              <a:ext uri="{FF2B5EF4-FFF2-40B4-BE49-F238E27FC236}">
                <a16:creationId xmlns:a16="http://schemas.microsoft.com/office/drawing/2014/main" id="{83DFC12C-F782-CA89-98B7-390E60A16ABD}"/>
              </a:ext>
            </a:extLst>
          </p:cNvPr>
          <p:cNvSpPr>
            <a:spLocks noGrp="1"/>
          </p:cNvSpPr>
          <p:nvPr>
            <p:ph type="title"/>
          </p:nvPr>
        </p:nvSpPr>
        <p:spPr/>
        <p:txBody>
          <a:bodyPr/>
          <a:lstStyle/>
          <a:p>
            <a:pPr algn="ctr"/>
            <a:r>
              <a:rPr lang="en-US" dirty="0"/>
              <a:t>Questions?</a:t>
            </a:r>
          </a:p>
        </p:txBody>
      </p:sp>
      <p:pic>
        <p:nvPicPr>
          <p:cNvPr id="5" name="Picture 4">
            <a:extLst>
              <a:ext uri="{FF2B5EF4-FFF2-40B4-BE49-F238E27FC236}">
                <a16:creationId xmlns:a16="http://schemas.microsoft.com/office/drawing/2014/main" id="{99BF0674-FDF4-B286-7E74-13DF5BAE6162}"/>
              </a:ext>
            </a:extLst>
          </p:cNvPr>
          <p:cNvPicPr>
            <a:picLocks noChangeAspect="1"/>
          </p:cNvPicPr>
          <p:nvPr/>
        </p:nvPicPr>
        <p:blipFill>
          <a:blip r:embed="rId2"/>
          <a:stretch>
            <a:fillRect/>
          </a:stretch>
        </p:blipFill>
        <p:spPr>
          <a:xfrm>
            <a:off x="4519920" y="961901"/>
            <a:ext cx="2923561" cy="2852096"/>
          </a:xfrm>
          <a:prstGeom prst="rect">
            <a:avLst/>
          </a:prstGeom>
        </p:spPr>
      </p:pic>
    </p:spTree>
    <p:extLst>
      <p:ext uri="{BB962C8B-B14F-4D97-AF65-F5344CB8AC3E}">
        <p14:creationId xmlns:p14="http://schemas.microsoft.com/office/powerpoint/2010/main" val="32193523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590132-F995-4C22-9DC1-281DB4A8E543}"/>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A7611D10-8851-4367-A505-CF8F91F2C9E8}"/>
              </a:ext>
            </a:extLst>
          </p:cNvPr>
          <p:cNvSpPr/>
          <p:nvPr/>
        </p:nvSpPr>
        <p:spPr>
          <a:xfrm>
            <a:off x="1042737" y="1074821"/>
            <a:ext cx="10764252" cy="1030374"/>
          </a:xfrm>
          <a:prstGeom prst="rect">
            <a:avLst/>
          </a:prstGeom>
          <a:solidFill>
            <a:srgbClr val="02426D"/>
          </a:solidFill>
          <a:ln>
            <a:solidFill>
              <a:srgbClr val="0242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4D12E2D7-034D-4603-847F-0C861C760979}"/>
              </a:ext>
            </a:extLst>
          </p:cNvPr>
          <p:cNvSpPr/>
          <p:nvPr/>
        </p:nvSpPr>
        <p:spPr>
          <a:xfrm>
            <a:off x="0" y="2267786"/>
            <a:ext cx="7455948" cy="1943100"/>
          </a:xfrm>
          <a:prstGeom prst="rect">
            <a:avLst/>
          </a:prstGeom>
          <a:solidFill>
            <a:srgbClr val="007AC3"/>
          </a:solidFill>
          <a:ln>
            <a:solidFill>
              <a:srgbClr val="EDB2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Lora" pitchFamily="2" charset="0"/>
                <a:ea typeface="+mn-ea"/>
                <a:cs typeface="+mn-cs"/>
              </a:rPr>
              <a:t>Regulations for Consultants</a:t>
            </a:r>
            <a:endParaRPr kumimoji="0" lang="en-US" sz="2800" b="0" i="0" u="none" strike="noStrike" kern="1200" cap="none" spc="0" normalizeH="0" baseline="0" noProof="0" dirty="0">
              <a:ln>
                <a:noFill/>
              </a:ln>
              <a:solidFill>
                <a:prstClr val="white"/>
              </a:solidFill>
              <a:effectLst/>
              <a:uLnTx/>
              <a:uFillTx/>
              <a:latin typeface="Lora" pitchFamily="2" charset="0"/>
              <a:ea typeface="+mn-ea"/>
              <a:cs typeface="+mn-cs"/>
            </a:endParaRPr>
          </a:p>
        </p:txBody>
      </p:sp>
      <p:pic>
        <p:nvPicPr>
          <p:cNvPr id="5" name="Picture 4" descr="A picture containing ground, outdoor, rock, rocky&#10;&#10;Description automatically generated">
            <a:extLst>
              <a:ext uri="{FF2B5EF4-FFF2-40B4-BE49-F238E27FC236}">
                <a16:creationId xmlns:a16="http://schemas.microsoft.com/office/drawing/2014/main" id="{0E5E4935-861B-4369-A130-CA7A9DA780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6033" y="3086870"/>
            <a:ext cx="3344092" cy="2595472"/>
          </a:xfrm>
          <a:prstGeom prst="rect">
            <a:avLst/>
          </a:prstGeom>
          <a:ln w="38100">
            <a:solidFill>
              <a:schemeClr val="bg1"/>
            </a:solidFill>
          </a:ln>
        </p:spPr>
      </p:pic>
      <p:grpSp>
        <p:nvGrpSpPr>
          <p:cNvPr id="8" name="Group 7">
            <a:extLst>
              <a:ext uri="{FF2B5EF4-FFF2-40B4-BE49-F238E27FC236}">
                <a16:creationId xmlns:a16="http://schemas.microsoft.com/office/drawing/2014/main" id="{D1FFA058-AE46-43A6-86D4-0A65409EA05F}"/>
              </a:ext>
            </a:extLst>
          </p:cNvPr>
          <p:cNvGrpSpPr/>
          <p:nvPr/>
        </p:nvGrpSpPr>
        <p:grpSpPr>
          <a:xfrm>
            <a:off x="0" y="5829124"/>
            <a:ext cx="12192000" cy="1103016"/>
            <a:chOff x="0" y="5754984"/>
            <a:chExt cx="12192000" cy="1103016"/>
          </a:xfrm>
        </p:grpSpPr>
        <p:sp>
          <p:nvSpPr>
            <p:cNvPr id="9" name="Rectangle 8">
              <a:extLst>
                <a:ext uri="{FF2B5EF4-FFF2-40B4-BE49-F238E27FC236}">
                  <a16:creationId xmlns:a16="http://schemas.microsoft.com/office/drawing/2014/main" id="{3C08F5A4-C9FF-4F7F-877C-553999E3922D}"/>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26C6B1EA-0297-4112-AE37-6E099C56FDE4}"/>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a:extLst>
                <a:ext uri="{FF2B5EF4-FFF2-40B4-BE49-F238E27FC236}">
                  <a16:creationId xmlns:a16="http://schemas.microsoft.com/office/drawing/2014/main" id="{2658FA75-32A4-4F88-B78F-80A45E9791B6}"/>
                </a:ext>
              </a:extLst>
            </p:cNvPr>
            <p:cNvPicPr>
              <a:picLocks noChangeAspect="1"/>
            </p:cNvPicPr>
            <p:nvPr/>
          </p:nvPicPr>
          <p:blipFill>
            <a:blip r:embed="rId4"/>
            <a:stretch>
              <a:fillRect/>
            </a:stretch>
          </p:blipFill>
          <p:spPr>
            <a:xfrm>
              <a:off x="11155680" y="5754984"/>
              <a:ext cx="861208" cy="1030374"/>
            </a:xfrm>
            <a:prstGeom prst="rect">
              <a:avLst/>
            </a:prstGeom>
          </p:spPr>
        </p:pic>
      </p:grpSp>
      <p:pic>
        <p:nvPicPr>
          <p:cNvPr id="14" name="Picture 13" descr="A picture containing outdoor, tree, sky, lake&#10;&#10;Description automatically generated">
            <a:extLst>
              <a:ext uri="{FF2B5EF4-FFF2-40B4-BE49-F238E27FC236}">
                <a16:creationId xmlns:a16="http://schemas.microsoft.com/office/drawing/2014/main" id="{A76FCE3D-173C-474A-AB4D-47F87311D8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06033" y="197484"/>
            <a:ext cx="3344092" cy="2595472"/>
          </a:xfrm>
          <a:prstGeom prst="rect">
            <a:avLst/>
          </a:prstGeom>
          <a:ln w="38100">
            <a:solidFill>
              <a:schemeClr val="bg1"/>
            </a:solidFill>
          </a:ln>
        </p:spPr>
      </p:pic>
    </p:spTree>
    <p:extLst>
      <p:ext uri="{BB962C8B-B14F-4D97-AF65-F5344CB8AC3E}">
        <p14:creationId xmlns:p14="http://schemas.microsoft.com/office/powerpoint/2010/main" val="2470681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B2FFB12-F0B1-D636-2570-CEAB1E6C6D95}"/>
              </a:ext>
            </a:extLst>
          </p:cNvPr>
          <p:cNvSpPr>
            <a:spLocks noGrp="1"/>
          </p:cNvSpPr>
          <p:nvPr>
            <p:ph type="title"/>
          </p:nvPr>
        </p:nvSpPr>
        <p:spPr/>
        <p:txBody>
          <a:bodyPr/>
          <a:lstStyle/>
          <a:p>
            <a:pPr algn="ctr"/>
            <a:r>
              <a:rPr lang="en-US" dirty="0"/>
              <a:t>Regulatory Program Overview</a:t>
            </a:r>
          </a:p>
        </p:txBody>
      </p:sp>
      <p:sp>
        <p:nvSpPr>
          <p:cNvPr id="9" name="Content Placeholder 7">
            <a:extLst>
              <a:ext uri="{FF2B5EF4-FFF2-40B4-BE49-F238E27FC236}">
                <a16:creationId xmlns:a16="http://schemas.microsoft.com/office/drawing/2014/main" id="{452942C3-6760-0073-E771-012EFCD6DD2C}"/>
              </a:ext>
            </a:extLst>
          </p:cNvPr>
          <p:cNvSpPr>
            <a:spLocks noGrp="1"/>
          </p:cNvSpPr>
          <p:nvPr>
            <p:ph sz="quarter" idx="10"/>
          </p:nvPr>
        </p:nvSpPr>
        <p:spPr>
          <a:xfrm>
            <a:off x="266700" y="1266738"/>
            <a:ext cx="11658600" cy="5362662"/>
          </a:xfrm>
        </p:spPr>
        <p:txBody>
          <a:bodyPr/>
          <a:lstStyle/>
          <a:p>
            <a:pPr marL="342900" indent="-342900">
              <a:lnSpc>
                <a:spcPct val="150000"/>
              </a:lnSpc>
              <a:buFont typeface="Arial" panose="020B0604020202020204" pitchFamily="34" charset="0"/>
              <a:buChar char="•"/>
            </a:pPr>
            <a:r>
              <a:rPr lang="en-US" sz="2800" dirty="0"/>
              <a:t>Geographic Jurisdiction</a:t>
            </a:r>
          </a:p>
          <a:p>
            <a:pPr marL="342900" indent="-342900">
              <a:lnSpc>
                <a:spcPct val="150000"/>
              </a:lnSpc>
              <a:buFont typeface="Arial" panose="020B0604020202020204" pitchFamily="34" charset="0"/>
              <a:buChar char="•"/>
            </a:pPr>
            <a:r>
              <a:rPr lang="en-US" sz="2800" dirty="0"/>
              <a:t>General Permits</a:t>
            </a:r>
          </a:p>
          <a:p>
            <a:pPr marL="342900" indent="-342900">
              <a:lnSpc>
                <a:spcPct val="150000"/>
              </a:lnSpc>
              <a:buFont typeface="Arial" panose="020B0604020202020204" pitchFamily="34" charset="0"/>
              <a:buChar char="•"/>
            </a:pPr>
            <a:r>
              <a:rPr lang="en-US" sz="2800" dirty="0"/>
              <a:t>Letters of Permission</a:t>
            </a:r>
          </a:p>
          <a:p>
            <a:pPr marL="342900" indent="-342900">
              <a:lnSpc>
                <a:spcPct val="150000"/>
              </a:lnSpc>
              <a:buFont typeface="Arial" panose="020B0604020202020204" pitchFamily="34" charset="0"/>
              <a:buChar char="•"/>
            </a:pPr>
            <a:r>
              <a:rPr lang="en-US" sz="2800" dirty="0"/>
              <a:t>Individual Permits</a:t>
            </a:r>
          </a:p>
          <a:p>
            <a:pPr marL="342900" indent="-342900">
              <a:buFont typeface="Arial" panose="020B0604020202020204" pitchFamily="34" charset="0"/>
              <a:buChar char="•"/>
            </a:pPr>
            <a:endParaRPr lang="en-US" sz="2800" dirty="0"/>
          </a:p>
        </p:txBody>
      </p:sp>
      <p:pic>
        <p:nvPicPr>
          <p:cNvPr id="2" name="Picture 6" descr="Reach 11 Wash May 2009 01">
            <a:extLst>
              <a:ext uri="{FF2B5EF4-FFF2-40B4-BE49-F238E27FC236}">
                <a16:creationId xmlns:a16="http://schemas.microsoft.com/office/drawing/2014/main" id="{6AEF1C3E-AFE1-51C0-7E98-E196ED917BD8}"/>
              </a:ext>
            </a:extLst>
          </p:cNvPr>
          <p:cNvPicPr>
            <a:picLocks noChangeAspect="1" noChangeArrowheads="1"/>
          </p:cNvPicPr>
          <p:nvPr/>
        </p:nvPicPr>
        <p:blipFill>
          <a:blip r:embed="rId2" cstate="print"/>
          <a:srcRect/>
          <a:stretch>
            <a:fillRect/>
          </a:stretch>
        </p:blipFill>
        <p:spPr bwMode="auto">
          <a:xfrm>
            <a:off x="8636481" y="4178121"/>
            <a:ext cx="3137962" cy="2353471"/>
          </a:xfrm>
          <a:prstGeom prst="rect">
            <a:avLst/>
          </a:prstGeom>
          <a:noFill/>
          <a:ln w="9525">
            <a:noFill/>
            <a:miter lim="800000"/>
            <a:headEnd/>
            <a:tailEnd/>
          </a:ln>
        </p:spPr>
      </p:pic>
      <p:pic>
        <p:nvPicPr>
          <p:cNvPr id="3" name="Picture 7" descr="91st Ave WWTP Outfall Nov 6 2009001">
            <a:extLst>
              <a:ext uri="{FF2B5EF4-FFF2-40B4-BE49-F238E27FC236}">
                <a16:creationId xmlns:a16="http://schemas.microsoft.com/office/drawing/2014/main" id="{9BDD4A74-E2CB-D3EC-B8B5-2AFA31C09E34}"/>
              </a:ext>
            </a:extLst>
          </p:cNvPr>
          <p:cNvPicPr>
            <a:picLocks noChangeAspect="1" noChangeArrowheads="1"/>
          </p:cNvPicPr>
          <p:nvPr/>
        </p:nvPicPr>
        <p:blipFill>
          <a:blip r:embed="rId3" cstate="print"/>
          <a:srcRect/>
          <a:stretch>
            <a:fillRect/>
          </a:stretch>
        </p:blipFill>
        <p:spPr bwMode="auto">
          <a:xfrm>
            <a:off x="6625264" y="1146025"/>
            <a:ext cx="3912388" cy="2934291"/>
          </a:xfrm>
          <a:prstGeom prst="rect">
            <a:avLst/>
          </a:prstGeom>
          <a:noFill/>
          <a:ln w="9525">
            <a:noFill/>
            <a:miter lim="800000"/>
            <a:headEnd/>
            <a:tailEnd/>
          </a:ln>
        </p:spPr>
      </p:pic>
      <p:pic>
        <p:nvPicPr>
          <p:cNvPr id="4" name="Picture 5" descr="IMG_0334">
            <a:extLst>
              <a:ext uri="{FF2B5EF4-FFF2-40B4-BE49-F238E27FC236}">
                <a16:creationId xmlns:a16="http://schemas.microsoft.com/office/drawing/2014/main" id="{1231CBA4-CBF9-DBBE-D0B9-BEA3F4D7A2F9}"/>
              </a:ext>
            </a:extLst>
          </p:cNvPr>
          <p:cNvPicPr>
            <a:picLocks noChangeAspect="1" noChangeArrowheads="1"/>
          </p:cNvPicPr>
          <p:nvPr/>
        </p:nvPicPr>
        <p:blipFill>
          <a:blip r:embed="rId4" cstate="print"/>
          <a:srcRect/>
          <a:stretch>
            <a:fillRect/>
          </a:stretch>
        </p:blipFill>
        <p:spPr bwMode="auto">
          <a:xfrm>
            <a:off x="5347662" y="4178122"/>
            <a:ext cx="3137962" cy="2353471"/>
          </a:xfrm>
          <a:prstGeom prst="rect">
            <a:avLst/>
          </a:prstGeom>
          <a:noFill/>
          <a:ln w="9525">
            <a:noFill/>
            <a:miter lim="800000"/>
            <a:headEnd/>
            <a:tailEnd/>
          </a:ln>
        </p:spPr>
      </p:pic>
    </p:spTree>
    <p:extLst>
      <p:ext uri="{BB962C8B-B14F-4D97-AF65-F5344CB8AC3E}">
        <p14:creationId xmlns:p14="http://schemas.microsoft.com/office/powerpoint/2010/main" val="36323639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0182F701-1D9A-4047-A9CA-73A707EA0A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FD46288E-4C86-4ADB-893C-3C29FDE84B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8" name="Straight Connector 17">
            <a:extLst>
              <a:ext uri="{FF2B5EF4-FFF2-40B4-BE49-F238E27FC236}">
                <a16:creationId xmlns:a16="http://schemas.microsoft.com/office/drawing/2014/main" id="{318EA713-6EC5-4E3B-9ABC-DDF657C87A8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0" name="Rectangle 19">
            <a:extLst>
              <a:ext uri="{FF2B5EF4-FFF2-40B4-BE49-F238E27FC236}">
                <a16:creationId xmlns:a16="http://schemas.microsoft.com/office/drawing/2014/main" id="{151FCA92-37FC-419D-880C-DEE030371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40BDFCE8-19CE-44DB-8650-C6C9778866B5}"/>
              </a:ext>
            </a:extLst>
          </p:cNvPr>
          <p:cNvSpPr/>
          <p:nvPr/>
        </p:nvSpPr>
        <p:spPr>
          <a:xfrm>
            <a:off x="0" y="0"/>
            <a:ext cx="12191985" cy="6328136"/>
          </a:xfrm>
          <a:prstGeom prst="rect">
            <a:avLst/>
          </a:prstGeom>
          <a:solidFill>
            <a:srgbClr val="02426D"/>
          </a:solidFill>
          <a:ln>
            <a:solidFill>
              <a:srgbClr val="0242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341090E-F791-4617-B25D-5D34DD8C4056}"/>
              </a:ext>
            </a:extLst>
          </p:cNvPr>
          <p:cNvSpPr>
            <a:spLocks noGrp="1"/>
          </p:cNvSpPr>
          <p:nvPr>
            <p:ph type="title"/>
          </p:nvPr>
        </p:nvSpPr>
        <p:spPr>
          <a:xfrm>
            <a:off x="6728459" y="634946"/>
            <a:ext cx="4821283" cy="1450757"/>
          </a:xfrm>
        </p:spPr>
        <p:txBody>
          <a:bodyPr vert="horz" lIns="91440" tIns="45720" rIns="91440" bIns="45720" rtlCol="0" anchor="b">
            <a:normAutofit/>
          </a:bodyPr>
          <a:lstStyle/>
          <a:p>
            <a:r>
              <a:rPr lang="en-US" dirty="0">
                <a:solidFill>
                  <a:schemeClr val="bg1"/>
                </a:solidFill>
                <a:latin typeface="Lora" pitchFamily="2" charset="0"/>
              </a:rPr>
              <a:t>Why am I here?</a:t>
            </a:r>
          </a:p>
        </p:txBody>
      </p:sp>
      <p:sp>
        <p:nvSpPr>
          <p:cNvPr id="22" name="Rectangle 21">
            <a:extLst>
              <a:ext uri="{FF2B5EF4-FFF2-40B4-BE49-F238E27FC236}">
                <a16:creationId xmlns:a16="http://schemas.microsoft.com/office/drawing/2014/main" id="{49F734FC-80ED-4400-9FB7-5800EE74AE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1733" y="321733"/>
            <a:ext cx="3057906" cy="3408237"/>
          </a:xfrm>
          <a:prstGeom prst="rect">
            <a:avLst/>
          </a:prstGeom>
          <a:solidFill>
            <a:srgbClr val="FFFFFF"/>
          </a:solidFill>
          <a:ln w="6350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descr="A bird on a stick&#10;&#10;Description automatically generated with low confidence">
            <a:extLst>
              <a:ext uri="{FF2B5EF4-FFF2-40B4-BE49-F238E27FC236}">
                <a16:creationId xmlns:a16="http://schemas.microsoft.com/office/drawing/2014/main" id="{A840DD99-D50C-4613-8ACC-E7CEF4328E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717" y="315554"/>
            <a:ext cx="3057921" cy="3414902"/>
          </a:xfrm>
          <a:prstGeom prst="rect">
            <a:avLst/>
          </a:prstGeom>
        </p:spPr>
      </p:pic>
      <p:sp>
        <p:nvSpPr>
          <p:cNvPr id="24" name="Rectangle 23">
            <a:extLst>
              <a:ext uri="{FF2B5EF4-FFF2-40B4-BE49-F238E27FC236}">
                <a16:creationId xmlns:a16="http://schemas.microsoft.com/office/drawing/2014/main" id="{F54C209B-0440-412E-BEBF-D8694B5A0A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12061" y="321733"/>
            <a:ext cx="2583939" cy="1955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26" name="Straight Connector 25">
            <a:extLst>
              <a:ext uri="{FF2B5EF4-FFF2-40B4-BE49-F238E27FC236}">
                <a16:creationId xmlns:a16="http://schemas.microsoft.com/office/drawing/2014/main" id="{CBEEBACE-87BA-4CA1-BF49-0E9ABA50874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840096" y="2085703"/>
            <a:ext cx="411480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FDA25563-C462-4DA6-BB84-8243A6C7DF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1733" y="3879167"/>
            <a:ext cx="3057906" cy="2104612"/>
          </a:xfrm>
          <a:prstGeom prst="rect">
            <a:avLst/>
          </a:prstGeom>
          <a:solidFill>
            <a:srgbClr val="FFFFFF"/>
          </a:solidFill>
          <a:ln w="6350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64044755-AC7C-421A-B935-8BA9A23F87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28588" y="2451014"/>
            <a:ext cx="2567411" cy="3532765"/>
          </a:xfrm>
          <a:prstGeom prst="rect">
            <a:avLst/>
          </a:prstGeom>
          <a:solidFill>
            <a:srgbClr val="FFFFFF"/>
          </a:solidFill>
          <a:ln w="6350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Content Placeholder 5" descr="A picture containing person&#10;&#10;Description automatically generated">
            <a:extLst>
              <a:ext uri="{FF2B5EF4-FFF2-40B4-BE49-F238E27FC236}">
                <a16:creationId xmlns:a16="http://schemas.microsoft.com/office/drawing/2014/main" id="{E7EF9C2D-6AE5-43CB-B135-8BAB8C230AA6}"/>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3528588" y="2444835"/>
            <a:ext cx="2557627" cy="3532764"/>
          </a:xfrm>
          <a:prstGeom prst="rect">
            <a:avLst/>
          </a:prstGeom>
        </p:spPr>
      </p:pic>
      <p:sp>
        <p:nvSpPr>
          <p:cNvPr id="3" name="Content Placeholder 2">
            <a:extLst>
              <a:ext uri="{FF2B5EF4-FFF2-40B4-BE49-F238E27FC236}">
                <a16:creationId xmlns:a16="http://schemas.microsoft.com/office/drawing/2014/main" id="{0431D578-4C07-42F4-B51D-7760D6B4FA09}"/>
              </a:ext>
            </a:extLst>
          </p:cNvPr>
          <p:cNvSpPr>
            <a:spLocks noGrp="1"/>
          </p:cNvSpPr>
          <p:nvPr>
            <p:ph sz="half" idx="1"/>
          </p:nvPr>
        </p:nvSpPr>
        <p:spPr>
          <a:xfrm>
            <a:off x="6391570" y="2197901"/>
            <a:ext cx="5625318" cy="3670180"/>
          </a:xfrm>
        </p:spPr>
        <p:txBody>
          <a:bodyPr vert="horz" lIns="0" tIns="45720" rIns="0" bIns="45720" rtlCol="0">
            <a:normAutofit/>
          </a:bodyPr>
          <a:lstStyle/>
          <a:p>
            <a:pPr marL="234950" indent="-234950">
              <a:buFont typeface="Calibri" panose="020F0502020204030204" pitchFamily="34" charset="0"/>
              <a:buChar char="o"/>
            </a:pPr>
            <a:r>
              <a:rPr lang="en-US" sz="2400" dirty="0">
                <a:solidFill>
                  <a:schemeClr val="bg1"/>
                </a:solidFill>
                <a:latin typeface="Lora" pitchFamily="2" charset="0"/>
              </a:rPr>
              <a:t>The U.S. Fish and Wildlife Service’s mission of:</a:t>
            </a:r>
          </a:p>
          <a:p>
            <a:r>
              <a:rPr lang="en-US" sz="2400" b="1" i="1" dirty="0">
                <a:solidFill>
                  <a:srgbClr val="F4C23C"/>
                </a:solidFill>
                <a:latin typeface="Lora" pitchFamily="2" charset="0"/>
                <a:sym typeface="Avenir Light"/>
              </a:rPr>
              <a:t>“Working with others to conserve, protect and enhance fish, wildlife, plants and their habitats for the continuing benefit of the American people.”​</a:t>
            </a:r>
          </a:p>
          <a:p>
            <a:pPr>
              <a:buFont typeface="Courier New" panose="02070309020205020404" pitchFamily="49" charset="0"/>
              <a:buChar char="o"/>
            </a:pPr>
            <a:r>
              <a:rPr lang="en-US" sz="2400" dirty="0">
                <a:solidFill>
                  <a:schemeClr val="bg1"/>
                </a:solidFill>
                <a:latin typeface="Lora" pitchFamily="2" charset="0"/>
              </a:rPr>
              <a:t> Endangered Species Act of 1973</a:t>
            </a:r>
          </a:p>
        </p:txBody>
      </p:sp>
      <p:sp>
        <p:nvSpPr>
          <p:cNvPr id="32" name="Rectangle 31">
            <a:extLst>
              <a:ext uri="{FF2B5EF4-FFF2-40B4-BE49-F238E27FC236}">
                <a16:creationId xmlns:a16="http://schemas.microsoft.com/office/drawing/2014/main" id="{82225A9B-20AD-4869-96C9-770E8E7045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514D5E4E-F019-44AF-AF49-8FBBFBBE6B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20517E52-9772-463B-9C41-6DA29B52B18B}"/>
              </a:ext>
            </a:extLst>
          </p:cNvPr>
          <p:cNvPicPr>
            <a:picLocks noChangeAspect="1"/>
          </p:cNvPicPr>
          <p:nvPr/>
        </p:nvPicPr>
        <p:blipFill>
          <a:blip r:embed="rId5"/>
          <a:stretch>
            <a:fillRect/>
          </a:stretch>
        </p:blipFill>
        <p:spPr>
          <a:xfrm>
            <a:off x="321717" y="3895367"/>
            <a:ext cx="3057906" cy="2040647"/>
          </a:xfrm>
          <a:prstGeom prst="rect">
            <a:avLst/>
          </a:prstGeom>
        </p:spPr>
      </p:pic>
      <p:grpSp>
        <p:nvGrpSpPr>
          <p:cNvPr id="19" name="Group 18">
            <a:extLst>
              <a:ext uri="{FF2B5EF4-FFF2-40B4-BE49-F238E27FC236}">
                <a16:creationId xmlns:a16="http://schemas.microsoft.com/office/drawing/2014/main" id="{B259F208-F0A5-4950-A0A4-4704A82461CC}"/>
              </a:ext>
            </a:extLst>
          </p:cNvPr>
          <p:cNvGrpSpPr/>
          <p:nvPr/>
        </p:nvGrpSpPr>
        <p:grpSpPr>
          <a:xfrm>
            <a:off x="0" y="5829124"/>
            <a:ext cx="12192000" cy="1103016"/>
            <a:chOff x="0" y="5754984"/>
            <a:chExt cx="12192000" cy="1103016"/>
          </a:xfrm>
        </p:grpSpPr>
        <p:sp>
          <p:nvSpPr>
            <p:cNvPr id="21" name="Rectangle 20">
              <a:extLst>
                <a:ext uri="{FF2B5EF4-FFF2-40B4-BE49-F238E27FC236}">
                  <a16:creationId xmlns:a16="http://schemas.microsoft.com/office/drawing/2014/main" id="{0CE795A3-6984-4C8C-A19B-DA3CCB46932B}"/>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AA8E5BFC-8070-4D5C-B954-079D98408A5D}"/>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5" name="Picture 24">
              <a:extLst>
                <a:ext uri="{FF2B5EF4-FFF2-40B4-BE49-F238E27FC236}">
                  <a16:creationId xmlns:a16="http://schemas.microsoft.com/office/drawing/2014/main" id="{ECBC97C8-C1FE-46D6-A384-B166AF4D89AA}"/>
                </a:ext>
              </a:extLst>
            </p:cNvPr>
            <p:cNvPicPr>
              <a:picLocks noChangeAspect="1"/>
            </p:cNvPicPr>
            <p:nvPr/>
          </p:nvPicPr>
          <p:blipFill>
            <a:blip r:embed="rId6"/>
            <a:stretch>
              <a:fillRect/>
            </a:stretch>
          </p:blipFill>
          <p:spPr>
            <a:xfrm>
              <a:off x="11155680" y="5754984"/>
              <a:ext cx="861208" cy="1030374"/>
            </a:xfrm>
            <a:prstGeom prst="rect">
              <a:avLst/>
            </a:prstGeom>
          </p:spPr>
        </p:pic>
      </p:grpSp>
    </p:spTree>
    <p:extLst>
      <p:ext uri="{BB962C8B-B14F-4D97-AF65-F5344CB8AC3E}">
        <p14:creationId xmlns:p14="http://schemas.microsoft.com/office/powerpoint/2010/main" val="34413901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96CD800-C8BF-41B5-983A-3B3D95FA99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ED36A27B-61AE-4AA1-8BD6-7310E072D8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24" name="Straight Connector 23">
            <a:extLst>
              <a:ext uri="{FF2B5EF4-FFF2-40B4-BE49-F238E27FC236}">
                <a16:creationId xmlns:a16="http://schemas.microsoft.com/office/drawing/2014/main" id="{511BC4C5-EB16-4C0B-83E6-96A39848CF1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6" name="Rectangle 25">
            <a:extLst>
              <a:ext uri="{FF2B5EF4-FFF2-40B4-BE49-F238E27FC236}">
                <a16:creationId xmlns:a16="http://schemas.microsoft.com/office/drawing/2014/main" id="{20E9A622-9996-4927-BBCD-AEE2687BE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51DE3FC3-BAC1-4105-9620-4FB64EDCE8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5902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D5E36616-2B05-476B-9B79-0365FF9E6AB6}"/>
              </a:ext>
            </a:extLst>
          </p:cNvPr>
          <p:cNvSpPr/>
          <p:nvPr/>
        </p:nvSpPr>
        <p:spPr>
          <a:xfrm>
            <a:off x="-5686" y="-2655"/>
            <a:ext cx="4584993" cy="6258312"/>
          </a:xfrm>
          <a:prstGeom prst="rect">
            <a:avLst/>
          </a:prstGeom>
          <a:solidFill>
            <a:srgbClr val="02426D"/>
          </a:solidFill>
          <a:ln>
            <a:solidFill>
              <a:srgbClr val="0242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6">
            <a:extLst>
              <a:ext uri="{FF2B5EF4-FFF2-40B4-BE49-F238E27FC236}">
                <a16:creationId xmlns:a16="http://schemas.microsoft.com/office/drawing/2014/main" id="{AE76EC1E-6EFD-445F-B136-4EA1FB823DB6}"/>
              </a:ext>
            </a:extLst>
          </p:cNvPr>
          <p:cNvSpPr>
            <a:spLocks noGrp="1"/>
          </p:cNvSpPr>
          <p:nvPr>
            <p:ph type="title"/>
          </p:nvPr>
        </p:nvSpPr>
        <p:spPr>
          <a:xfrm>
            <a:off x="193920" y="1241946"/>
            <a:ext cx="3735502" cy="751092"/>
          </a:xfrm>
        </p:spPr>
        <p:txBody>
          <a:bodyPr vert="horz" lIns="91440" tIns="45720" rIns="91440" bIns="45720" rtlCol="0" anchor="b">
            <a:normAutofit fontScale="90000"/>
          </a:bodyPr>
          <a:lstStyle/>
          <a:p>
            <a:r>
              <a:rPr lang="en-US" sz="3600" dirty="0">
                <a:solidFill>
                  <a:srgbClr val="FFFFFF"/>
                </a:solidFill>
                <a:latin typeface="Lora" pitchFamily="2" charset="0"/>
              </a:rPr>
              <a:t>Why are you here?</a:t>
            </a:r>
          </a:p>
        </p:txBody>
      </p:sp>
      <p:sp>
        <p:nvSpPr>
          <p:cNvPr id="8" name="Content Placeholder 7">
            <a:extLst>
              <a:ext uri="{FF2B5EF4-FFF2-40B4-BE49-F238E27FC236}">
                <a16:creationId xmlns:a16="http://schemas.microsoft.com/office/drawing/2014/main" id="{0C0F0BD7-3587-44D3-A057-78A483E56F89}"/>
              </a:ext>
            </a:extLst>
          </p:cNvPr>
          <p:cNvSpPr>
            <a:spLocks noGrp="1"/>
          </p:cNvSpPr>
          <p:nvPr>
            <p:ph sz="half" idx="1"/>
          </p:nvPr>
        </p:nvSpPr>
        <p:spPr>
          <a:xfrm>
            <a:off x="289171" y="2208986"/>
            <a:ext cx="3735500" cy="3335519"/>
          </a:xfrm>
        </p:spPr>
        <p:txBody>
          <a:bodyPr vert="horz" lIns="0" tIns="45720" rIns="0" bIns="45720" rtlCol="0">
            <a:normAutofit/>
          </a:bodyPr>
          <a:lstStyle/>
          <a:p>
            <a:pPr lvl="1">
              <a:buFont typeface="Courier New" panose="02070309020205020404" pitchFamily="49" charset="0"/>
              <a:buChar char="o"/>
            </a:pPr>
            <a:r>
              <a:rPr kumimoji="0" lang="en-US" sz="2000" i="0" u="none" strike="noStrike" cap="none" spc="0" normalizeH="0" baseline="0" noProof="0" dirty="0">
                <a:ln>
                  <a:noFill/>
                </a:ln>
                <a:solidFill>
                  <a:srgbClr val="FFFFFF"/>
                </a:solidFill>
                <a:effectLst/>
                <a:uLnTx/>
                <a:uFillTx/>
                <a:latin typeface="Lora" pitchFamily="2" charset="0"/>
                <a:sym typeface="Avenir Light"/>
              </a:rPr>
              <a:t> You work on projects that need permits (Clean Water Act), environmental compliance (NEPA), etc.</a:t>
            </a:r>
          </a:p>
          <a:p>
            <a:pPr lvl="1">
              <a:buFont typeface="Courier New" panose="02070309020205020404" pitchFamily="49" charset="0"/>
              <a:buChar char="o"/>
            </a:pPr>
            <a:r>
              <a:rPr kumimoji="0" lang="en-US" sz="2000" i="0" u="none" strike="noStrike" cap="none" spc="0" normalizeH="0" baseline="0" noProof="0" dirty="0">
                <a:ln>
                  <a:noFill/>
                </a:ln>
                <a:solidFill>
                  <a:srgbClr val="FFFFFF"/>
                </a:solidFill>
                <a:effectLst/>
                <a:uLnTx/>
                <a:uFillTx/>
                <a:latin typeface="Lora" pitchFamily="2" charset="0"/>
                <a:sym typeface="Avenir Light"/>
              </a:rPr>
              <a:t> You work on projects on behalf of, or in partnership with, a federal agency.</a:t>
            </a:r>
            <a:endParaRPr lang="en-US" sz="1600" dirty="0">
              <a:solidFill>
                <a:srgbClr val="FFFFFF"/>
              </a:solidFill>
              <a:latin typeface="Lora" pitchFamily="2" charset="0"/>
              <a:sym typeface="Avenir Light"/>
            </a:endParaRPr>
          </a:p>
        </p:txBody>
      </p:sp>
      <p:sp>
        <p:nvSpPr>
          <p:cNvPr id="30" name="Rectangle 29">
            <a:extLst>
              <a:ext uri="{FF2B5EF4-FFF2-40B4-BE49-F238E27FC236}">
                <a16:creationId xmlns:a16="http://schemas.microsoft.com/office/drawing/2014/main" id="{CEF02B21-6D04-4A6A-B03E-CF7642D591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0679"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488E4E72-5EAA-4138-A4FC-089DC22BD1F9}"/>
              </a:ext>
            </a:extLst>
          </p:cNvPr>
          <p:cNvPicPr>
            <a:picLocks noChangeAspect="1"/>
          </p:cNvPicPr>
          <p:nvPr/>
        </p:nvPicPr>
        <p:blipFill rotWithShape="1">
          <a:blip r:embed="rId3"/>
          <a:srcRect l="4024" r="20002" b="1"/>
          <a:stretch/>
        </p:blipFill>
        <p:spPr>
          <a:xfrm>
            <a:off x="4812161" y="-2655"/>
            <a:ext cx="3606643" cy="3358597"/>
          </a:xfrm>
          <a:prstGeom prst="rect">
            <a:avLst/>
          </a:prstGeom>
        </p:spPr>
      </p:pic>
      <p:sp>
        <p:nvSpPr>
          <p:cNvPr id="32" name="Rectangle 31">
            <a:extLst>
              <a:ext uri="{FF2B5EF4-FFF2-40B4-BE49-F238E27FC236}">
                <a16:creationId xmlns:a16="http://schemas.microsoft.com/office/drawing/2014/main" id="{97E39010-823C-439A-B438-FEEDF54908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76279" y="0"/>
            <a:ext cx="3610035" cy="33559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Content Placeholder 12">
            <a:extLst>
              <a:ext uri="{FF2B5EF4-FFF2-40B4-BE49-F238E27FC236}">
                <a16:creationId xmlns:a16="http://schemas.microsoft.com/office/drawing/2014/main" id="{71C02E51-349B-499D-9647-5C39F798F16B}"/>
              </a:ext>
            </a:extLst>
          </p:cNvPr>
          <p:cNvPicPr>
            <a:picLocks noGrp="1" noChangeAspect="1"/>
          </p:cNvPicPr>
          <p:nvPr>
            <p:ph sz="half" idx="2"/>
          </p:nvPr>
        </p:nvPicPr>
        <p:blipFill rotWithShape="1">
          <a:blip r:embed="rId4"/>
          <a:srcRect r="18244" b="-2"/>
          <a:stretch/>
        </p:blipFill>
        <p:spPr>
          <a:xfrm>
            <a:off x="8576279" y="10"/>
            <a:ext cx="3610035" cy="3355932"/>
          </a:xfrm>
          <a:prstGeom prst="rect">
            <a:avLst/>
          </a:prstGeom>
        </p:spPr>
      </p:pic>
      <p:pic>
        <p:nvPicPr>
          <p:cNvPr id="5" name="Picture 4" descr="A group of birds walking in a field&#10;&#10;Description automatically generated with low confidence">
            <a:extLst>
              <a:ext uri="{FF2B5EF4-FFF2-40B4-BE49-F238E27FC236}">
                <a16:creationId xmlns:a16="http://schemas.microsoft.com/office/drawing/2014/main" id="{A8A80281-F3EA-45A6-8E54-B087D854AECD}"/>
              </a:ext>
            </a:extLst>
          </p:cNvPr>
          <p:cNvPicPr>
            <a:picLocks noChangeAspect="1"/>
          </p:cNvPicPr>
          <p:nvPr/>
        </p:nvPicPr>
        <p:blipFill rotWithShape="1">
          <a:blip r:embed="rId5">
            <a:extLst>
              <a:ext uri="{28A0092B-C50C-407E-A947-70E740481C1C}">
                <a14:useLocalDpi xmlns:a14="http://schemas.microsoft.com/office/drawing/2010/main" val="0"/>
              </a:ext>
            </a:extLst>
          </a:blip>
          <a:srcRect r="-2"/>
          <a:stretch/>
        </p:blipFill>
        <p:spPr>
          <a:xfrm>
            <a:off x="4812161" y="3429000"/>
            <a:ext cx="7374154" cy="2826658"/>
          </a:xfrm>
          <a:prstGeom prst="rect">
            <a:avLst/>
          </a:prstGeom>
        </p:spPr>
      </p:pic>
      <p:grpSp>
        <p:nvGrpSpPr>
          <p:cNvPr id="4" name="Group 3">
            <a:extLst>
              <a:ext uri="{FF2B5EF4-FFF2-40B4-BE49-F238E27FC236}">
                <a16:creationId xmlns:a16="http://schemas.microsoft.com/office/drawing/2014/main" id="{46370D05-7D8B-4318-A80E-B092AE20C355}"/>
              </a:ext>
            </a:extLst>
          </p:cNvPr>
          <p:cNvGrpSpPr/>
          <p:nvPr/>
        </p:nvGrpSpPr>
        <p:grpSpPr>
          <a:xfrm>
            <a:off x="0" y="5754984"/>
            <a:ext cx="12192000" cy="1103016"/>
            <a:chOff x="0" y="5754984"/>
            <a:chExt cx="12192000" cy="1103016"/>
          </a:xfrm>
        </p:grpSpPr>
        <p:sp>
          <p:nvSpPr>
            <p:cNvPr id="9" name="Rectangle 8">
              <a:extLst>
                <a:ext uri="{FF2B5EF4-FFF2-40B4-BE49-F238E27FC236}">
                  <a16:creationId xmlns:a16="http://schemas.microsoft.com/office/drawing/2014/main" id="{595D0298-247C-4FC1-A465-C307287F6185}"/>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0E7F8FC1-A448-438F-AD5E-BE6D930F6821}"/>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5" name="Picture 14">
              <a:extLst>
                <a:ext uri="{FF2B5EF4-FFF2-40B4-BE49-F238E27FC236}">
                  <a16:creationId xmlns:a16="http://schemas.microsoft.com/office/drawing/2014/main" id="{4F272D31-59A4-4A1B-B9D3-8832F33124C8}"/>
                </a:ext>
              </a:extLst>
            </p:cNvPr>
            <p:cNvPicPr>
              <a:picLocks noChangeAspect="1"/>
            </p:cNvPicPr>
            <p:nvPr/>
          </p:nvPicPr>
          <p:blipFill>
            <a:blip r:embed="rId6"/>
            <a:stretch>
              <a:fillRect/>
            </a:stretch>
          </p:blipFill>
          <p:spPr>
            <a:xfrm>
              <a:off x="11155680" y="5754984"/>
              <a:ext cx="861208" cy="1030374"/>
            </a:xfrm>
            <a:prstGeom prst="rect">
              <a:avLst/>
            </a:prstGeom>
          </p:spPr>
        </p:pic>
      </p:grpSp>
      <p:cxnSp>
        <p:nvCxnSpPr>
          <p:cNvPr id="19" name="Straight Connector 18">
            <a:extLst>
              <a:ext uri="{FF2B5EF4-FFF2-40B4-BE49-F238E27FC236}">
                <a16:creationId xmlns:a16="http://schemas.microsoft.com/office/drawing/2014/main" id="{187B6746-BE43-4C2A-AC36-B8511732AA4E}"/>
              </a:ext>
            </a:extLst>
          </p:cNvPr>
          <p:cNvCxnSpPr>
            <a:cxnSpLocks/>
          </p:cNvCxnSpPr>
          <p:nvPr/>
        </p:nvCxnSpPr>
        <p:spPr>
          <a:xfrm>
            <a:off x="138071" y="1953745"/>
            <a:ext cx="4334306" cy="0"/>
          </a:xfrm>
          <a:prstGeom prst="line">
            <a:avLst/>
          </a:prstGeom>
          <a:ln w="9525"/>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14967566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E76EC1E-6EFD-445F-B136-4EA1FB823DB6}"/>
              </a:ext>
            </a:extLst>
          </p:cNvPr>
          <p:cNvSpPr>
            <a:spLocks noGrp="1"/>
          </p:cNvSpPr>
          <p:nvPr>
            <p:ph type="title"/>
          </p:nvPr>
        </p:nvSpPr>
        <p:spPr/>
        <p:txBody>
          <a:bodyPr/>
          <a:lstStyle/>
          <a:p>
            <a:r>
              <a:rPr lang="en-US" dirty="0">
                <a:solidFill>
                  <a:schemeClr val="bg1"/>
                </a:solidFill>
                <a:latin typeface="Lora" pitchFamily="2" charset="0"/>
              </a:rPr>
              <a:t>First: Is there an effect?</a:t>
            </a:r>
          </a:p>
        </p:txBody>
      </p:sp>
      <p:pic>
        <p:nvPicPr>
          <p:cNvPr id="10" name="Picture 9">
            <a:extLst>
              <a:ext uri="{FF2B5EF4-FFF2-40B4-BE49-F238E27FC236}">
                <a16:creationId xmlns:a16="http://schemas.microsoft.com/office/drawing/2014/main" id="{E70674E9-2021-4BD6-9B84-9367EC637507}"/>
              </a:ext>
            </a:extLst>
          </p:cNvPr>
          <p:cNvPicPr>
            <a:picLocks noChangeAspect="1"/>
          </p:cNvPicPr>
          <p:nvPr/>
        </p:nvPicPr>
        <p:blipFill>
          <a:blip r:embed="rId3"/>
          <a:stretch>
            <a:fillRect/>
          </a:stretch>
        </p:blipFill>
        <p:spPr>
          <a:xfrm>
            <a:off x="9034480" y="4191981"/>
            <a:ext cx="2982408" cy="1990265"/>
          </a:xfrm>
          <a:prstGeom prst="rect">
            <a:avLst/>
          </a:prstGeom>
          <a:ln w="38100">
            <a:solidFill>
              <a:schemeClr val="bg1"/>
            </a:solidFill>
          </a:ln>
        </p:spPr>
      </p:pic>
      <p:grpSp>
        <p:nvGrpSpPr>
          <p:cNvPr id="4" name="Group 3">
            <a:extLst>
              <a:ext uri="{FF2B5EF4-FFF2-40B4-BE49-F238E27FC236}">
                <a16:creationId xmlns:a16="http://schemas.microsoft.com/office/drawing/2014/main" id="{46370D05-7D8B-4318-A80E-B092AE20C355}"/>
              </a:ext>
            </a:extLst>
          </p:cNvPr>
          <p:cNvGrpSpPr/>
          <p:nvPr/>
        </p:nvGrpSpPr>
        <p:grpSpPr>
          <a:xfrm>
            <a:off x="0" y="5754984"/>
            <a:ext cx="12192000" cy="1103016"/>
            <a:chOff x="0" y="5754984"/>
            <a:chExt cx="12192000" cy="1103016"/>
          </a:xfrm>
        </p:grpSpPr>
        <p:sp>
          <p:nvSpPr>
            <p:cNvPr id="9" name="Rectangle 8">
              <a:extLst>
                <a:ext uri="{FF2B5EF4-FFF2-40B4-BE49-F238E27FC236}">
                  <a16:creationId xmlns:a16="http://schemas.microsoft.com/office/drawing/2014/main" id="{595D0298-247C-4FC1-A465-C307287F6185}"/>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0E7F8FC1-A448-438F-AD5E-BE6D930F6821}"/>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5" name="Picture 14">
              <a:extLst>
                <a:ext uri="{FF2B5EF4-FFF2-40B4-BE49-F238E27FC236}">
                  <a16:creationId xmlns:a16="http://schemas.microsoft.com/office/drawing/2014/main" id="{4F272D31-59A4-4A1B-B9D3-8832F33124C8}"/>
                </a:ext>
              </a:extLst>
            </p:cNvPr>
            <p:cNvPicPr>
              <a:picLocks noChangeAspect="1"/>
            </p:cNvPicPr>
            <p:nvPr/>
          </p:nvPicPr>
          <p:blipFill>
            <a:blip r:embed="rId4"/>
            <a:stretch>
              <a:fillRect/>
            </a:stretch>
          </p:blipFill>
          <p:spPr>
            <a:xfrm>
              <a:off x="11155680" y="5754984"/>
              <a:ext cx="861208" cy="1030374"/>
            </a:xfrm>
            <a:prstGeom prst="rect">
              <a:avLst/>
            </a:prstGeom>
          </p:spPr>
        </p:pic>
      </p:grpSp>
      <p:sp>
        <p:nvSpPr>
          <p:cNvPr id="2" name="TextBox 1">
            <a:extLst>
              <a:ext uri="{FF2B5EF4-FFF2-40B4-BE49-F238E27FC236}">
                <a16:creationId xmlns:a16="http://schemas.microsoft.com/office/drawing/2014/main" id="{DDAE1DB9-032B-4C5C-AD46-F8BE437DA0D1}"/>
              </a:ext>
            </a:extLst>
          </p:cNvPr>
          <p:cNvSpPr txBox="1"/>
          <p:nvPr/>
        </p:nvSpPr>
        <p:spPr>
          <a:xfrm>
            <a:off x="577712" y="1939340"/>
            <a:ext cx="7426412" cy="415498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Lora" pitchFamily="2" charset="0"/>
                <a:ea typeface="+mn-ea"/>
                <a:cs typeface="+mn-cs"/>
              </a:rPr>
              <a:t>Before </a:t>
            </a:r>
            <a:r>
              <a:rPr kumimoji="0" lang="en-US" sz="2200" b="1" i="0" u="none" strike="noStrike" kern="1200" cap="none" spc="0" normalizeH="0" baseline="0" noProof="0" dirty="0">
                <a:ln>
                  <a:noFill/>
                </a:ln>
                <a:solidFill>
                  <a:prstClr val="white"/>
                </a:solidFill>
                <a:effectLst/>
                <a:uLnTx/>
                <a:uFillTx/>
                <a:latin typeface="Lora" pitchFamily="2" charset="0"/>
                <a:ea typeface="+mn-ea"/>
                <a:cs typeface="+mn-cs"/>
              </a:rPr>
              <a:t>anything</a:t>
            </a:r>
            <a:r>
              <a:rPr kumimoji="0" lang="en-US" sz="2200" b="0" i="0" u="none" strike="noStrike" kern="1200" cap="none" spc="0" normalizeH="0" baseline="0" noProof="0" dirty="0">
                <a:ln>
                  <a:noFill/>
                </a:ln>
                <a:solidFill>
                  <a:prstClr val="white"/>
                </a:solidFill>
                <a:effectLst/>
                <a:uLnTx/>
                <a:uFillTx/>
                <a:latin typeface="Lora" pitchFamily="2" charset="0"/>
                <a:ea typeface="+mn-ea"/>
                <a:cs typeface="+mn-cs"/>
              </a:rPr>
              <a:t>, please visit </a:t>
            </a:r>
            <a:r>
              <a:rPr kumimoji="0" lang="en-US" sz="2200" b="0" i="0" u="none" strike="noStrike" kern="1200" cap="none" spc="0" normalizeH="0" baseline="0" noProof="0" dirty="0" err="1">
                <a:ln>
                  <a:noFill/>
                </a:ln>
                <a:solidFill>
                  <a:prstClr val="white"/>
                </a:solidFill>
                <a:effectLst/>
                <a:uLnTx/>
                <a:uFillTx/>
                <a:latin typeface="Lora" pitchFamily="2" charset="0"/>
                <a:ea typeface="+mn-ea"/>
                <a:cs typeface="+mn-cs"/>
              </a:rPr>
              <a:t>IPaC</a:t>
            </a:r>
            <a:r>
              <a:rPr kumimoji="0" lang="en-US" sz="2200" b="0" i="0" u="none" strike="noStrike" kern="1200" cap="none" spc="0" normalizeH="0" baseline="0" noProof="0" dirty="0">
                <a:ln>
                  <a:noFill/>
                </a:ln>
                <a:solidFill>
                  <a:prstClr val="white"/>
                </a:solidFill>
                <a:effectLst/>
                <a:uLnTx/>
                <a:uFillTx/>
                <a:latin typeface="Lora" pitchFamily="2" charset="0"/>
                <a:ea typeface="+mn-ea"/>
                <a:cs typeface="+mn-cs"/>
              </a:rPr>
              <a:t>:  </a:t>
            </a:r>
            <a:r>
              <a:rPr kumimoji="0" lang="en-US" sz="2200" b="0" i="0" u="none" strike="noStrike" kern="1200" cap="none" spc="0" normalizeH="0" baseline="0" noProof="0" dirty="0">
                <a:ln>
                  <a:noFill/>
                </a:ln>
                <a:solidFill>
                  <a:srgbClr val="EDB20D"/>
                </a:solidFill>
                <a:effectLst/>
                <a:uLnTx/>
                <a:uFillTx/>
                <a:latin typeface="Lora" pitchFamily="2" charset="0"/>
                <a:ea typeface="+mn-ea"/>
                <a:cs typeface="+mn-cs"/>
              </a:rPr>
              <a:t>(</a:t>
            </a:r>
            <a:r>
              <a:rPr kumimoji="0" lang="en-US" sz="2200" b="0" i="0" u="none" strike="noStrike" kern="1200" cap="none" spc="0" normalizeH="0" baseline="0" noProof="0" dirty="0">
                <a:ln>
                  <a:noFill/>
                </a:ln>
                <a:solidFill>
                  <a:srgbClr val="EDB20D"/>
                </a:solidFill>
                <a:effectLst/>
                <a:uLnTx/>
                <a:uFillTx/>
                <a:latin typeface="Lora" pitchFamily="2" charset="0"/>
                <a:ea typeface="+mn-ea"/>
                <a:cs typeface="+mn-cs"/>
                <a:hlinkClick r:id="rId5"/>
              </a:rPr>
              <a:t>https://ipac.ecosphere.fws.gov/</a:t>
            </a:r>
            <a:r>
              <a:rPr kumimoji="0" lang="en-US" sz="2200" b="0" i="0" u="none" strike="noStrike" kern="1200" cap="none" spc="0" normalizeH="0" baseline="0" noProof="0" dirty="0">
                <a:ln>
                  <a:noFill/>
                </a:ln>
                <a:solidFill>
                  <a:srgbClr val="EDB20D"/>
                </a:solidFill>
                <a:effectLst/>
                <a:uLnTx/>
                <a:uFillTx/>
                <a:latin typeface="Lora" pitchFamily="2" charset="0"/>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EDB20D"/>
              </a:solidFill>
              <a:effectLst/>
              <a:uLnTx/>
              <a:uFillTx/>
              <a:latin typeface="Lora" pitchFamily="2"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Lora" pitchFamily="2" charset="0"/>
                <a:ea typeface="+mn-ea"/>
                <a:cs typeface="+mn-cs"/>
              </a:rPr>
              <a:t>Then: </a:t>
            </a:r>
          </a:p>
          <a:p>
            <a:pPr marL="457200" marR="0" lvl="0" indent="-457200" algn="l" defTabSz="457200" rtl="0" eaLnBrk="1" fontAlgn="auto" latinLnBrk="0" hangingPunct="1">
              <a:lnSpc>
                <a:spcPct val="100000"/>
              </a:lnSpc>
              <a:spcBef>
                <a:spcPts val="0"/>
              </a:spcBef>
              <a:spcAft>
                <a:spcPts val="0"/>
              </a:spcAft>
              <a:buClrTx/>
              <a:buSzTx/>
              <a:buFont typeface="+mj-lt"/>
              <a:buAutoNum type="arabicPeriod"/>
              <a:tabLst/>
              <a:defRPr/>
            </a:pPr>
            <a:r>
              <a:rPr kumimoji="0" lang="en-US" sz="2200" b="0" i="0" u="none" strike="noStrike" kern="1200" cap="none" spc="0" normalizeH="0" baseline="0" noProof="0" dirty="0">
                <a:ln>
                  <a:noFill/>
                </a:ln>
                <a:solidFill>
                  <a:srgbClr val="EDB20D"/>
                </a:solidFill>
                <a:effectLst/>
                <a:uLnTx/>
                <a:uFillTx/>
                <a:latin typeface="Lora" pitchFamily="2" charset="0"/>
                <a:ea typeface="+mn-ea"/>
                <a:cs typeface="+mn-cs"/>
              </a:rPr>
              <a:t>Input your project area and project type into the system. It </a:t>
            </a:r>
            <a:r>
              <a:rPr kumimoji="0" lang="en-US" sz="2200" b="0" i="1" u="none" strike="noStrike" kern="1200" cap="none" spc="0" normalizeH="0" baseline="0" noProof="0" dirty="0">
                <a:ln>
                  <a:noFill/>
                </a:ln>
                <a:solidFill>
                  <a:srgbClr val="EDB20D"/>
                </a:solidFill>
                <a:effectLst/>
                <a:uLnTx/>
                <a:uFillTx/>
                <a:latin typeface="Lora" pitchFamily="2" charset="0"/>
                <a:ea typeface="+mn-ea"/>
                <a:cs typeface="+mn-cs"/>
              </a:rPr>
              <a:t>will likely</a:t>
            </a:r>
            <a:r>
              <a:rPr kumimoji="0" lang="en-US" sz="2200" b="0" i="0" u="none" strike="noStrike" kern="1200" cap="none" spc="0" normalizeH="0" baseline="0" noProof="0" dirty="0">
                <a:ln>
                  <a:noFill/>
                </a:ln>
                <a:solidFill>
                  <a:srgbClr val="EDB20D"/>
                </a:solidFill>
                <a:effectLst/>
                <a:uLnTx/>
                <a:uFillTx/>
                <a:latin typeface="Lora" pitchFamily="2" charset="0"/>
                <a:ea typeface="+mn-ea"/>
                <a:cs typeface="+mn-cs"/>
              </a:rPr>
              <a:t> note that T/E species are in your area. </a:t>
            </a:r>
          </a:p>
          <a:p>
            <a:pPr marL="457200" marR="0" lvl="0" indent="-457200" algn="l" defTabSz="457200" rtl="0" eaLnBrk="1" fontAlgn="auto" latinLnBrk="0" hangingPunct="1">
              <a:lnSpc>
                <a:spcPct val="100000"/>
              </a:lnSpc>
              <a:spcBef>
                <a:spcPts val="0"/>
              </a:spcBef>
              <a:spcAft>
                <a:spcPts val="0"/>
              </a:spcAft>
              <a:buClrTx/>
              <a:buSzTx/>
              <a:buFont typeface="+mj-lt"/>
              <a:buAutoNum type="arabicPeriod"/>
              <a:tabLst/>
              <a:defRPr/>
            </a:pPr>
            <a:r>
              <a:rPr kumimoji="0" lang="en-US" sz="2200" b="0" i="0" u="none" strike="noStrike" kern="1200" cap="none" spc="0" normalizeH="0" baseline="0" noProof="0" dirty="0">
                <a:ln>
                  <a:noFill/>
                </a:ln>
                <a:solidFill>
                  <a:srgbClr val="EDB20D"/>
                </a:solidFill>
                <a:effectLst/>
                <a:uLnTx/>
                <a:uFillTx/>
                <a:latin typeface="Lora" pitchFamily="2" charset="0"/>
                <a:ea typeface="+mn-ea"/>
                <a:cs typeface="+mn-cs"/>
              </a:rPr>
              <a:t>Request an Official Species List. </a:t>
            </a:r>
          </a:p>
          <a:p>
            <a:pPr marL="457200" marR="0" lvl="0" indent="-457200" algn="l" defTabSz="457200" rtl="0" eaLnBrk="1" fontAlgn="auto" latinLnBrk="0" hangingPunct="1">
              <a:lnSpc>
                <a:spcPct val="100000"/>
              </a:lnSpc>
              <a:spcBef>
                <a:spcPts val="0"/>
              </a:spcBef>
              <a:spcAft>
                <a:spcPts val="0"/>
              </a:spcAft>
              <a:buClrTx/>
              <a:buSzTx/>
              <a:buFont typeface="+mj-lt"/>
              <a:buAutoNum type="arabicPeriod"/>
              <a:tabLst/>
              <a:defRPr/>
            </a:pPr>
            <a:r>
              <a:rPr kumimoji="0" lang="en-US" sz="2200" b="0" i="0" u="none" strike="noStrike" kern="1200" cap="none" spc="0" normalizeH="0" baseline="0" noProof="0" dirty="0">
                <a:ln>
                  <a:noFill/>
                </a:ln>
                <a:solidFill>
                  <a:srgbClr val="EDB20D"/>
                </a:solidFill>
                <a:effectLst/>
                <a:uLnTx/>
                <a:uFillTx/>
                <a:latin typeface="Lora" pitchFamily="2" charset="0"/>
                <a:ea typeface="+mn-ea"/>
                <a:cs typeface="+mn-cs"/>
              </a:rPr>
              <a:t>Congratulations you’ve now coordinated with the USFWS!</a:t>
            </a:r>
          </a:p>
          <a:p>
            <a:pPr marL="457200" marR="0" lvl="0" indent="-457200" algn="l" defTabSz="457200" rtl="0" eaLnBrk="1" fontAlgn="auto" latinLnBrk="0" hangingPunct="1">
              <a:lnSpc>
                <a:spcPct val="100000"/>
              </a:lnSpc>
              <a:spcBef>
                <a:spcPts val="0"/>
              </a:spcBef>
              <a:spcAft>
                <a:spcPts val="0"/>
              </a:spcAft>
              <a:buClrTx/>
              <a:buSzTx/>
              <a:buFont typeface="+mj-lt"/>
              <a:buAutoNum type="arabicPeriod"/>
              <a:tabLst/>
              <a:defRPr/>
            </a:pPr>
            <a:r>
              <a:rPr kumimoji="0" lang="en-US" sz="2200" b="1" i="0" u="none" strike="noStrike" kern="1200" cap="none" spc="0" normalizeH="0" baseline="0" noProof="0" dirty="0">
                <a:ln>
                  <a:noFill/>
                </a:ln>
                <a:solidFill>
                  <a:srgbClr val="EDB20D"/>
                </a:solidFill>
                <a:effectLst/>
                <a:uLnTx/>
                <a:uFillTx/>
                <a:latin typeface="Lora" pitchFamily="2" charset="0"/>
                <a:ea typeface="+mn-ea"/>
                <a:cs typeface="+mn-cs"/>
              </a:rPr>
              <a:t>Review the list, consider where you are, and what you’re doing when.</a:t>
            </a:r>
          </a:p>
        </p:txBody>
      </p:sp>
      <p:pic>
        <p:nvPicPr>
          <p:cNvPr id="11" name="Picture 10">
            <a:extLst>
              <a:ext uri="{FF2B5EF4-FFF2-40B4-BE49-F238E27FC236}">
                <a16:creationId xmlns:a16="http://schemas.microsoft.com/office/drawing/2014/main" id="{15A99A94-BD0F-4D0B-9636-DA3DDC67780C}"/>
              </a:ext>
            </a:extLst>
          </p:cNvPr>
          <p:cNvPicPr>
            <a:picLocks noChangeAspect="1"/>
          </p:cNvPicPr>
          <p:nvPr/>
        </p:nvPicPr>
        <p:blipFill>
          <a:blip r:embed="rId6"/>
          <a:stretch>
            <a:fillRect/>
          </a:stretch>
        </p:blipFill>
        <p:spPr>
          <a:xfrm>
            <a:off x="7659455" y="1825285"/>
            <a:ext cx="2921555" cy="2191166"/>
          </a:xfrm>
          <a:prstGeom prst="rect">
            <a:avLst/>
          </a:prstGeom>
          <a:ln w="38100">
            <a:solidFill>
              <a:schemeClr val="bg1"/>
            </a:solidFill>
          </a:ln>
        </p:spPr>
      </p:pic>
    </p:spTree>
    <p:extLst>
      <p:ext uri="{BB962C8B-B14F-4D97-AF65-F5344CB8AC3E}">
        <p14:creationId xmlns:p14="http://schemas.microsoft.com/office/powerpoint/2010/main" val="15911413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F9567813-D7CB-4815-8D6F-28E3C9D5A1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045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FA45F7C9-4421-4A23-B34E-99DE33301B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754787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08ECF4BF-97C3-450C-9A38-7EAF7D341A74}"/>
              </a:ext>
            </a:extLst>
          </p:cNvPr>
          <p:cNvSpPr/>
          <p:nvPr/>
        </p:nvSpPr>
        <p:spPr>
          <a:xfrm>
            <a:off x="0" y="0"/>
            <a:ext cx="7546353" cy="6255657"/>
          </a:xfrm>
          <a:prstGeom prst="rect">
            <a:avLst/>
          </a:prstGeom>
          <a:solidFill>
            <a:srgbClr val="02426D"/>
          </a:solidFill>
          <a:ln>
            <a:solidFill>
              <a:srgbClr val="0242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6">
            <a:extLst>
              <a:ext uri="{FF2B5EF4-FFF2-40B4-BE49-F238E27FC236}">
                <a16:creationId xmlns:a16="http://schemas.microsoft.com/office/drawing/2014/main" id="{AE76EC1E-6EFD-445F-B136-4EA1FB823DB6}"/>
              </a:ext>
            </a:extLst>
          </p:cNvPr>
          <p:cNvSpPr>
            <a:spLocks noGrp="1"/>
          </p:cNvSpPr>
          <p:nvPr>
            <p:ph type="title"/>
          </p:nvPr>
        </p:nvSpPr>
        <p:spPr>
          <a:xfrm>
            <a:off x="813075" y="203117"/>
            <a:ext cx="5977937" cy="1666501"/>
          </a:xfrm>
        </p:spPr>
        <p:txBody>
          <a:bodyPr vert="horz" lIns="91440" tIns="45720" rIns="91440" bIns="45720" rtlCol="0" anchor="b">
            <a:normAutofit/>
          </a:bodyPr>
          <a:lstStyle/>
          <a:p>
            <a:r>
              <a:rPr lang="en-US" sz="4400" dirty="0">
                <a:solidFill>
                  <a:srgbClr val="FFFFFF"/>
                </a:solidFill>
                <a:latin typeface="Lora" pitchFamily="2" charset="0"/>
              </a:rPr>
              <a:t>Is there a Federal Nexus?</a:t>
            </a:r>
          </a:p>
        </p:txBody>
      </p:sp>
      <p:sp>
        <p:nvSpPr>
          <p:cNvPr id="2" name="TextBox 1">
            <a:extLst>
              <a:ext uri="{FF2B5EF4-FFF2-40B4-BE49-F238E27FC236}">
                <a16:creationId xmlns:a16="http://schemas.microsoft.com/office/drawing/2014/main" id="{DDAE1DB9-032B-4C5C-AD46-F8BE437DA0D1}"/>
              </a:ext>
            </a:extLst>
          </p:cNvPr>
          <p:cNvSpPr txBox="1"/>
          <p:nvPr/>
        </p:nvSpPr>
        <p:spPr>
          <a:xfrm>
            <a:off x="813075" y="2198898"/>
            <a:ext cx="5977938" cy="3652667"/>
          </a:xfrm>
          <a:prstGeom prst="rect">
            <a:avLst/>
          </a:prstGeom>
        </p:spPr>
        <p:txBody>
          <a:bodyPr vert="horz" lIns="0" tIns="45720" rIns="0" bIns="45720" rtlCol="0">
            <a:normAutofit lnSpcReduction="10000"/>
          </a:bodyPr>
          <a:lstStyle/>
          <a:p>
            <a:pPr marL="0" marR="0" lvl="0" indent="0" algn="l" defTabSz="914400" rtl="0" eaLnBrk="1" fontAlgn="auto" latinLnBrk="0" hangingPunct="1">
              <a:lnSpc>
                <a:spcPct val="90000"/>
              </a:lnSpc>
              <a:spcBef>
                <a:spcPts val="0"/>
              </a:spcBef>
              <a:spcAft>
                <a:spcPts val="600"/>
              </a:spcAft>
              <a:buClr>
                <a:srgbClr val="E48312"/>
              </a:buClr>
              <a:buSzTx/>
              <a:buFont typeface="Calibri" panose="020F0502020204030204" pitchFamily="34" charset="0"/>
              <a:buNone/>
              <a:tabLst/>
              <a:defRPr/>
            </a:pPr>
            <a:r>
              <a:rPr kumimoji="0" lang="en-US" sz="2200" b="0" i="0" u="none" strike="noStrike" kern="1200" cap="none" spc="0" normalizeH="0" baseline="0" noProof="0" dirty="0">
                <a:ln>
                  <a:noFill/>
                </a:ln>
                <a:solidFill>
                  <a:srgbClr val="FFFFFF"/>
                </a:solidFill>
                <a:effectLst/>
                <a:uLnTx/>
                <a:uFillTx/>
                <a:latin typeface="Lora" pitchFamily="2" charset="0"/>
                <a:ea typeface="+mn-ea"/>
                <a:cs typeface="+mn-cs"/>
              </a:rPr>
              <a:t>Meaning, is there any funding, personnel, land, permits, or otherwise that is tied to a Federal agency, even if just funding? </a:t>
            </a:r>
          </a:p>
          <a:p>
            <a:pPr marL="0" marR="0" lvl="0" indent="0" algn="l" defTabSz="914400" rtl="0" eaLnBrk="1" fontAlgn="auto" latinLnBrk="0" hangingPunct="1">
              <a:lnSpc>
                <a:spcPct val="90000"/>
              </a:lnSpc>
              <a:spcBef>
                <a:spcPts val="0"/>
              </a:spcBef>
              <a:spcAft>
                <a:spcPts val="600"/>
              </a:spcAft>
              <a:buClr>
                <a:srgbClr val="E48312"/>
              </a:buClr>
              <a:buSzTx/>
              <a:buFont typeface="Calibri" panose="020F0502020204030204" pitchFamily="34" charset="0"/>
              <a:buNone/>
              <a:tabLst/>
              <a:defRPr/>
            </a:pPr>
            <a:endParaRPr kumimoji="0" lang="en-US" sz="2200" b="0" i="0" u="none" strike="noStrike" kern="1200" cap="none" spc="0" normalizeH="0" baseline="0" noProof="0" dirty="0">
              <a:ln>
                <a:noFill/>
              </a:ln>
              <a:solidFill>
                <a:srgbClr val="FFFFFF"/>
              </a:solidFill>
              <a:effectLst/>
              <a:uLnTx/>
              <a:uFillTx/>
              <a:latin typeface="Lora" pitchFamily="2" charset="0"/>
              <a:ea typeface="+mn-ea"/>
              <a:cs typeface="+mn-cs"/>
            </a:endParaRPr>
          </a:p>
          <a:p>
            <a:pPr marL="342900" marR="0" lvl="0" indent="-342900" algn="l" defTabSz="914400" rtl="0" eaLnBrk="1" fontAlgn="auto" latinLnBrk="0" hangingPunct="1">
              <a:lnSpc>
                <a:spcPct val="90000"/>
              </a:lnSpc>
              <a:spcBef>
                <a:spcPts val="0"/>
              </a:spcBef>
              <a:spcAft>
                <a:spcPts val="600"/>
              </a:spcAft>
              <a:buClr>
                <a:srgbClr val="E48312"/>
              </a:buClr>
              <a:buSzTx/>
              <a:buFont typeface="Calibri" panose="020F0502020204030204" pitchFamily="34" charset="0"/>
              <a:buChar char="•"/>
              <a:tabLst/>
              <a:defRPr/>
            </a:pPr>
            <a:r>
              <a:rPr kumimoji="0" lang="en-US" sz="2200" b="0" i="0" u="none" strike="noStrike" kern="1200" cap="none" spc="0" normalizeH="0" baseline="0" noProof="0" dirty="0">
                <a:ln>
                  <a:noFill/>
                </a:ln>
                <a:solidFill>
                  <a:srgbClr val="FFFFFF"/>
                </a:solidFill>
                <a:effectLst/>
                <a:uLnTx/>
                <a:uFillTx/>
                <a:latin typeface="Lora" pitchFamily="2" charset="0"/>
                <a:ea typeface="+mn-ea"/>
                <a:cs typeface="+mn-cs"/>
              </a:rPr>
              <a:t>Clean Water Act Permit</a:t>
            </a:r>
          </a:p>
          <a:p>
            <a:pPr marL="342900" marR="0" lvl="0" indent="-342900" algn="l" defTabSz="914400" rtl="0" eaLnBrk="1" fontAlgn="auto" latinLnBrk="0" hangingPunct="1">
              <a:lnSpc>
                <a:spcPct val="90000"/>
              </a:lnSpc>
              <a:spcBef>
                <a:spcPts val="0"/>
              </a:spcBef>
              <a:spcAft>
                <a:spcPts val="600"/>
              </a:spcAft>
              <a:buClr>
                <a:srgbClr val="E48312"/>
              </a:buClr>
              <a:buSzTx/>
              <a:buFont typeface="Calibri" panose="020F0502020204030204" pitchFamily="34" charset="0"/>
              <a:buChar char="•"/>
              <a:tabLst/>
              <a:defRPr/>
            </a:pPr>
            <a:r>
              <a:rPr kumimoji="0" lang="en-US" sz="2200" b="0" i="0" u="none" strike="noStrike" kern="1200" cap="none" spc="0" normalizeH="0" baseline="0" noProof="0" dirty="0">
                <a:ln>
                  <a:noFill/>
                </a:ln>
                <a:solidFill>
                  <a:srgbClr val="FFFFFF"/>
                </a:solidFill>
                <a:effectLst/>
                <a:uLnTx/>
                <a:uFillTx/>
                <a:latin typeface="Lora" pitchFamily="2" charset="0"/>
                <a:ea typeface="+mn-ea"/>
                <a:cs typeface="+mn-cs"/>
              </a:rPr>
              <a:t>FEMA</a:t>
            </a:r>
          </a:p>
          <a:p>
            <a:pPr marL="342900" marR="0" lvl="0" indent="-342900" algn="l" defTabSz="914400" rtl="0" eaLnBrk="1" fontAlgn="auto" latinLnBrk="0" hangingPunct="1">
              <a:lnSpc>
                <a:spcPct val="90000"/>
              </a:lnSpc>
              <a:spcBef>
                <a:spcPts val="0"/>
              </a:spcBef>
              <a:spcAft>
                <a:spcPts val="600"/>
              </a:spcAft>
              <a:buClr>
                <a:srgbClr val="E48312"/>
              </a:buClr>
              <a:buSzTx/>
              <a:buFont typeface="Calibri" panose="020F0502020204030204" pitchFamily="34" charset="0"/>
              <a:buChar char="•"/>
              <a:tabLst/>
              <a:defRPr/>
            </a:pPr>
            <a:r>
              <a:rPr kumimoji="0" lang="en-US" sz="2200" b="0" i="0" u="none" strike="noStrike" kern="1200" cap="none" spc="0" normalizeH="0" baseline="0" noProof="0" dirty="0">
                <a:ln>
                  <a:noFill/>
                </a:ln>
                <a:solidFill>
                  <a:srgbClr val="FFFFFF"/>
                </a:solidFill>
                <a:effectLst/>
                <a:uLnTx/>
                <a:uFillTx/>
                <a:latin typeface="Lora" pitchFamily="2" charset="0"/>
                <a:ea typeface="+mn-ea"/>
                <a:cs typeface="+mn-cs"/>
              </a:rPr>
              <a:t>U.S. Army Corp. of Engineers Permit</a:t>
            </a:r>
          </a:p>
          <a:p>
            <a:pPr marL="342900" marR="0" lvl="0" indent="-342900" algn="l" defTabSz="914400" rtl="0" eaLnBrk="1" fontAlgn="auto" latinLnBrk="0" hangingPunct="1">
              <a:lnSpc>
                <a:spcPct val="90000"/>
              </a:lnSpc>
              <a:spcBef>
                <a:spcPts val="0"/>
              </a:spcBef>
              <a:spcAft>
                <a:spcPts val="600"/>
              </a:spcAft>
              <a:buClr>
                <a:srgbClr val="E48312"/>
              </a:buClr>
              <a:buSzTx/>
              <a:buFont typeface="Calibri" panose="020F0502020204030204" pitchFamily="34" charset="0"/>
              <a:buChar char="•"/>
              <a:tabLst/>
              <a:defRPr/>
            </a:pPr>
            <a:r>
              <a:rPr kumimoji="0" lang="en-US" sz="2200" b="0" i="0" u="none" strike="noStrike" kern="1200" cap="none" spc="0" normalizeH="0" baseline="0" noProof="0" dirty="0">
                <a:ln>
                  <a:noFill/>
                </a:ln>
                <a:solidFill>
                  <a:srgbClr val="FFFFFF"/>
                </a:solidFill>
                <a:effectLst/>
                <a:uLnTx/>
                <a:uFillTx/>
                <a:latin typeface="Lora" pitchFamily="2" charset="0"/>
                <a:ea typeface="+mn-ea"/>
                <a:cs typeface="+mn-cs"/>
              </a:rPr>
              <a:t>Federal Highways Administration</a:t>
            </a:r>
          </a:p>
          <a:p>
            <a:pPr marL="342900" marR="0" lvl="0" indent="-342900" algn="l" defTabSz="914400" rtl="0" eaLnBrk="1" fontAlgn="auto" latinLnBrk="0" hangingPunct="1">
              <a:lnSpc>
                <a:spcPct val="90000"/>
              </a:lnSpc>
              <a:spcBef>
                <a:spcPts val="0"/>
              </a:spcBef>
              <a:spcAft>
                <a:spcPts val="600"/>
              </a:spcAft>
              <a:buClr>
                <a:srgbClr val="E48312"/>
              </a:buClr>
              <a:buSzTx/>
              <a:buFont typeface="Calibri" panose="020F0502020204030204" pitchFamily="34" charset="0"/>
              <a:buChar char="•"/>
              <a:tabLst/>
              <a:defRPr/>
            </a:pPr>
            <a:r>
              <a:rPr kumimoji="0" lang="en-US" sz="2200" b="0" i="0" u="none" strike="noStrike" kern="1200" cap="none" spc="0" normalizeH="0" baseline="0" noProof="0" dirty="0">
                <a:ln>
                  <a:noFill/>
                </a:ln>
                <a:solidFill>
                  <a:srgbClr val="FFFFFF"/>
                </a:solidFill>
                <a:effectLst/>
                <a:uLnTx/>
                <a:uFillTx/>
                <a:latin typeface="Lora" pitchFamily="2" charset="0"/>
                <a:ea typeface="+mn-ea"/>
                <a:cs typeface="+mn-cs"/>
              </a:rPr>
              <a:t>Housing and Urban Development (HUD)</a:t>
            </a:r>
          </a:p>
          <a:p>
            <a:pPr marL="0" marR="0" lvl="0" indent="0" algn="l" defTabSz="914400" rtl="0" eaLnBrk="1" fontAlgn="auto" latinLnBrk="0" hangingPunct="1">
              <a:lnSpc>
                <a:spcPct val="90000"/>
              </a:lnSpc>
              <a:spcBef>
                <a:spcPts val="0"/>
              </a:spcBef>
              <a:spcAft>
                <a:spcPts val="600"/>
              </a:spcAft>
              <a:buClr>
                <a:srgbClr val="E48312"/>
              </a:buClr>
              <a:buSzTx/>
              <a:buFont typeface="Calibri" panose="020F0502020204030204" pitchFamily="34" charset="0"/>
              <a:buNone/>
              <a:tabLst/>
              <a:defRPr/>
            </a:pPr>
            <a:r>
              <a:rPr kumimoji="0" lang="en-US" sz="2200" b="0" i="0" u="none" strike="noStrike" kern="1200" cap="none" spc="0" normalizeH="0" baseline="0" noProof="0" dirty="0">
                <a:ln>
                  <a:noFill/>
                </a:ln>
                <a:solidFill>
                  <a:srgbClr val="FFFFFF"/>
                </a:solidFill>
                <a:effectLst/>
                <a:uLnTx/>
                <a:uFillTx/>
                <a:latin typeface="Lora" pitchFamily="2" charset="0"/>
                <a:ea typeface="+mn-ea"/>
                <a:cs typeface="+mn-cs"/>
              </a:rPr>
              <a:t>etc.</a:t>
            </a:r>
          </a:p>
          <a:p>
            <a:pPr marL="0" marR="0" lvl="0" indent="0" algn="l" defTabSz="914400" rtl="0" eaLnBrk="1" fontAlgn="auto" latinLnBrk="0" hangingPunct="1">
              <a:lnSpc>
                <a:spcPct val="90000"/>
              </a:lnSpc>
              <a:spcBef>
                <a:spcPts val="0"/>
              </a:spcBef>
              <a:spcAft>
                <a:spcPts val="600"/>
              </a:spcAft>
              <a:buClr>
                <a:srgbClr val="E48312"/>
              </a:buClr>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Lora" pitchFamily="2" charset="0"/>
              <a:ea typeface="+mn-ea"/>
              <a:cs typeface="+mn-cs"/>
            </a:endParaRPr>
          </a:p>
        </p:txBody>
      </p:sp>
      <p:pic>
        <p:nvPicPr>
          <p:cNvPr id="6" name="Picture 5" descr="A picture containing sky, person&#10;&#10;Description automatically generated">
            <a:extLst>
              <a:ext uri="{FF2B5EF4-FFF2-40B4-BE49-F238E27FC236}">
                <a16:creationId xmlns:a16="http://schemas.microsoft.com/office/drawing/2014/main" id="{F52E3067-B0A1-479E-96CB-CE56E45B2742}"/>
              </a:ext>
            </a:extLst>
          </p:cNvPr>
          <p:cNvPicPr>
            <a:picLocks noChangeAspect="1"/>
          </p:cNvPicPr>
          <p:nvPr/>
        </p:nvPicPr>
        <p:blipFill rotWithShape="1">
          <a:blip r:embed="rId3">
            <a:extLst>
              <a:ext uri="{28A0092B-C50C-407E-A947-70E740481C1C}">
                <a14:useLocalDpi xmlns:a14="http://schemas.microsoft.com/office/drawing/2010/main" val="0"/>
              </a:ext>
            </a:extLst>
          </a:blip>
          <a:srcRect r="-3"/>
          <a:stretch/>
        </p:blipFill>
        <p:spPr>
          <a:xfrm>
            <a:off x="7613443" y="9471"/>
            <a:ext cx="4578557" cy="2285990"/>
          </a:xfrm>
          <a:prstGeom prst="rect">
            <a:avLst/>
          </a:prstGeom>
        </p:spPr>
      </p:pic>
      <p:sp>
        <p:nvSpPr>
          <p:cNvPr id="24" name="Rectangle 23">
            <a:extLst>
              <a:ext uri="{FF2B5EF4-FFF2-40B4-BE49-F238E27FC236}">
                <a16:creationId xmlns:a16="http://schemas.microsoft.com/office/drawing/2014/main" id="{8663BE7B-183A-4877-ABFF-D6E34952F7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7894"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descr="A person standing next to a yellow truck&#10;&#10;Description automatically generated with medium confidence">
            <a:extLst>
              <a:ext uri="{FF2B5EF4-FFF2-40B4-BE49-F238E27FC236}">
                <a16:creationId xmlns:a16="http://schemas.microsoft.com/office/drawing/2014/main" id="{DC2C0F98-9C92-4453-9A1E-79E3E31E1113}"/>
              </a:ext>
            </a:extLst>
          </p:cNvPr>
          <p:cNvPicPr>
            <a:picLocks noChangeAspect="1"/>
          </p:cNvPicPr>
          <p:nvPr/>
        </p:nvPicPr>
        <p:blipFill rotWithShape="1">
          <a:blip r:embed="rId4">
            <a:extLst>
              <a:ext uri="{28A0092B-C50C-407E-A947-70E740481C1C}">
                <a14:useLocalDpi xmlns:a14="http://schemas.microsoft.com/office/drawing/2010/main" val="0"/>
              </a:ext>
            </a:extLst>
          </a:blip>
          <a:srcRect r="-2" b="-2"/>
          <a:stretch/>
        </p:blipFill>
        <p:spPr>
          <a:xfrm>
            <a:off x="7597784" y="4189193"/>
            <a:ext cx="4578557" cy="2169821"/>
          </a:xfrm>
          <a:prstGeom prst="rect">
            <a:avLst/>
          </a:prstGeom>
        </p:spPr>
      </p:pic>
      <p:pic>
        <p:nvPicPr>
          <p:cNvPr id="12" name="Picture 11" descr="A picture containing outdoor, sky, tree, road&#10;&#10;Description automatically generated">
            <a:extLst>
              <a:ext uri="{FF2B5EF4-FFF2-40B4-BE49-F238E27FC236}">
                <a16:creationId xmlns:a16="http://schemas.microsoft.com/office/drawing/2014/main" id="{BC9854DA-C764-43AE-8ADD-69EC2D9FC2BF}"/>
              </a:ext>
            </a:extLst>
          </p:cNvPr>
          <p:cNvPicPr>
            <a:picLocks noChangeAspect="1"/>
          </p:cNvPicPr>
          <p:nvPr/>
        </p:nvPicPr>
        <p:blipFill rotWithShape="1">
          <a:blip r:embed="rId5">
            <a:extLst>
              <a:ext uri="{28A0092B-C50C-407E-A947-70E740481C1C}">
                <a14:useLocalDpi xmlns:a14="http://schemas.microsoft.com/office/drawing/2010/main" val="0"/>
              </a:ext>
            </a:extLst>
          </a:blip>
          <a:srcRect r="-2"/>
          <a:stretch/>
        </p:blipFill>
        <p:spPr>
          <a:xfrm>
            <a:off x="7604073" y="2332175"/>
            <a:ext cx="4580097" cy="2216939"/>
          </a:xfrm>
          <a:prstGeom prst="rect">
            <a:avLst/>
          </a:prstGeom>
        </p:spPr>
      </p:pic>
      <p:sp>
        <p:nvSpPr>
          <p:cNvPr id="26" name="Rectangle 25">
            <a:extLst>
              <a:ext uri="{FF2B5EF4-FFF2-40B4-BE49-F238E27FC236}">
                <a16:creationId xmlns:a16="http://schemas.microsoft.com/office/drawing/2014/main" id="{92AE8945-E314-4E55-8834-47A77D9CE3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7894" y="2267112"/>
            <a:ext cx="464256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6AA6BA4F-F7B6-4A5C-93D4-4AB4E476DD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7894" y="4545792"/>
            <a:ext cx="464256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4" name="Group 3">
            <a:extLst>
              <a:ext uri="{FF2B5EF4-FFF2-40B4-BE49-F238E27FC236}">
                <a16:creationId xmlns:a16="http://schemas.microsoft.com/office/drawing/2014/main" id="{46370D05-7D8B-4318-A80E-B092AE20C355}"/>
              </a:ext>
            </a:extLst>
          </p:cNvPr>
          <p:cNvGrpSpPr/>
          <p:nvPr/>
        </p:nvGrpSpPr>
        <p:grpSpPr>
          <a:xfrm>
            <a:off x="0" y="5754984"/>
            <a:ext cx="12192000" cy="1103016"/>
            <a:chOff x="0" y="5754984"/>
            <a:chExt cx="12192000" cy="1103016"/>
          </a:xfrm>
        </p:grpSpPr>
        <p:sp>
          <p:nvSpPr>
            <p:cNvPr id="9" name="Rectangle 8">
              <a:extLst>
                <a:ext uri="{FF2B5EF4-FFF2-40B4-BE49-F238E27FC236}">
                  <a16:creationId xmlns:a16="http://schemas.microsoft.com/office/drawing/2014/main" id="{595D0298-247C-4FC1-A465-C307287F6185}"/>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0E7F8FC1-A448-438F-AD5E-BE6D930F6821}"/>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5" name="Picture 14">
              <a:extLst>
                <a:ext uri="{FF2B5EF4-FFF2-40B4-BE49-F238E27FC236}">
                  <a16:creationId xmlns:a16="http://schemas.microsoft.com/office/drawing/2014/main" id="{4F272D31-59A4-4A1B-B9D3-8832F33124C8}"/>
                </a:ext>
              </a:extLst>
            </p:cNvPr>
            <p:cNvPicPr>
              <a:picLocks noChangeAspect="1"/>
            </p:cNvPicPr>
            <p:nvPr/>
          </p:nvPicPr>
          <p:blipFill>
            <a:blip r:embed="rId6"/>
            <a:stretch>
              <a:fillRect/>
            </a:stretch>
          </p:blipFill>
          <p:spPr>
            <a:xfrm>
              <a:off x="11155680" y="5754984"/>
              <a:ext cx="861208" cy="1030374"/>
            </a:xfrm>
            <a:prstGeom prst="rect">
              <a:avLst/>
            </a:prstGeom>
          </p:spPr>
        </p:pic>
      </p:grpSp>
      <p:cxnSp>
        <p:nvCxnSpPr>
          <p:cNvPr id="33" name="Straight Connector 32">
            <a:extLst>
              <a:ext uri="{FF2B5EF4-FFF2-40B4-BE49-F238E27FC236}">
                <a16:creationId xmlns:a16="http://schemas.microsoft.com/office/drawing/2014/main" id="{EA4C9208-B01B-4006-A0F6-995A2B5FBC38}"/>
              </a:ext>
            </a:extLst>
          </p:cNvPr>
          <p:cNvCxnSpPr/>
          <p:nvPr/>
        </p:nvCxnSpPr>
        <p:spPr>
          <a:xfrm>
            <a:off x="813075" y="1869618"/>
            <a:ext cx="6477411" cy="0"/>
          </a:xfrm>
          <a:prstGeom prst="line">
            <a:avLst/>
          </a:prstGeom>
          <a:ln w="9525"/>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8703597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41ABE-61DC-4745-B1FF-D03A7C5F4788}"/>
              </a:ext>
            </a:extLst>
          </p:cNvPr>
          <p:cNvSpPr>
            <a:spLocks noGrp="1"/>
          </p:cNvSpPr>
          <p:nvPr>
            <p:ph type="title"/>
          </p:nvPr>
        </p:nvSpPr>
        <p:spPr/>
        <p:txBody>
          <a:bodyPr/>
          <a:lstStyle/>
          <a:p>
            <a:r>
              <a:rPr lang="en-US" dirty="0">
                <a:solidFill>
                  <a:schemeClr val="bg1"/>
                </a:solidFill>
                <a:latin typeface="Lora" pitchFamily="2" charset="0"/>
              </a:rPr>
              <a:t>Federal Nexus: Yes</a:t>
            </a:r>
          </a:p>
        </p:txBody>
      </p:sp>
      <p:sp>
        <p:nvSpPr>
          <p:cNvPr id="21" name="Content Placeholder 20">
            <a:extLst>
              <a:ext uri="{FF2B5EF4-FFF2-40B4-BE49-F238E27FC236}">
                <a16:creationId xmlns:a16="http://schemas.microsoft.com/office/drawing/2014/main" id="{10C51488-46C0-4EEA-A191-4A6457168E0E}"/>
              </a:ext>
            </a:extLst>
          </p:cNvPr>
          <p:cNvSpPr>
            <a:spLocks noGrp="1"/>
          </p:cNvSpPr>
          <p:nvPr>
            <p:ph idx="1"/>
          </p:nvPr>
        </p:nvSpPr>
        <p:spPr>
          <a:xfrm>
            <a:off x="6289782" y="1856130"/>
            <a:ext cx="5407317" cy="4156448"/>
          </a:xfrm>
        </p:spPr>
        <p:txBody>
          <a:bodyPr>
            <a:normAutofit lnSpcReduction="10000"/>
          </a:bodyPr>
          <a:lstStyle/>
          <a:p>
            <a:pPr marL="457200" indent="-457200">
              <a:buFont typeface="+mj-lt"/>
              <a:buAutoNum type="arabicPeriod"/>
            </a:pPr>
            <a:r>
              <a:rPr lang="en-US" sz="2400" dirty="0">
                <a:solidFill>
                  <a:schemeClr val="bg1"/>
                </a:solidFill>
                <a:latin typeface="Lora" pitchFamily="2" charset="0"/>
              </a:rPr>
              <a:t>Contact the Office of Environmental Programs. </a:t>
            </a:r>
          </a:p>
          <a:p>
            <a:pPr marL="457200" indent="-457200">
              <a:buFont typeface="+mj-lt"/>
              <a:buAutoNum type="arabicPeriod"/>
            </a:pPr>
            <a:r>
              <a:rPr lang="en-US" sz="2400" dirty="0">
                <a:solidFill>
                  <a:schemeClr val="bg1"/>
                </a:solidFill>
                <a:latin typeface="Lora" pitchFamily="2" charset="0"/>
              </a:rPr>
              <a:t>The OEP will instruct you on who/how to reach out to the Federal-Agency POC. </a:t>
            </a:r>
          </a:p>
          <a:p>
            <a:pPr marL="457200" indent="-457200">
              <a:buFont typeface="+mj-lt"/>
              <a:buAutoNum type="arabicPeriod"/>
            </a:pPr>
            <a:r>
              <a:rPr lang="en-US" sz="2400" dirty="0">
                <a:solidFill>
                  <a:schemeClr val="bg1"/>
                </a:solidFill>
                <a:latin typeface="Lora" pitchFamily="2" charset="0"/>
              </a:rPr>
              <a:t>Let the Federal Agency POC know there </a:t>
            </a:r>
            <a:r>
              <a:rPr lang="en-US" sz="2400" i="1" dirty="0">
                <a:solidFill>
                  <a:schemeClr val="bg1"/>
                </a:solidFill>
                <a:latin typeface="Lora" pitchFamily="2" charset="0"/>
              </a:rPr>
              <a:t>might</a:t>
            </a:r>
            <a:r>
              <a:rPr lang="en-US" sz="2400" dirty="0">
                <a:solidFill>
                  <a:schemeClr val="bg1"/>
                </a:solidFill>
                <a:latin typeface="Lora" pitchFamily="2" charset="0"/>
              </a:rPr>
              <a:t> be an effect with your project.  </a:t>
            </a:r>
          </a:p>
          <a:p>
            <a:pPr marL="457200" indent="-457200">
              <a:buFont typeface="+mj-lt"/>
              <a:buAutoNum type="arabicPeriod"/>
            </a:pPr>
            <a:r>
              <a:rPr lang="en-US" sz="2400" dirty="0">
                <a:solidFill>
                  <a:schemeClr val="bg1"/>
                </a:solidFill>
                <a:latin typeface="Lora" pitchFamily="2" charset="0"/>
              </a:rPr>
              <a:t>That POC should then coordinate with the USFWS with any necessary consultation. </a:t>
            </a:r>
          </a:p>
        </p:txBody>
      </p:sp>
      <p:sp>
        <p:nvSpPr>
          <p:cNvPr id="6" name="Rectangle 5">
            <a:extLst>
              <a:ext uri="{FF2B5EF4-FFF2-40B4-BE49-F238E27FC236}">
                <a16:creationId xmlns:a16="http://schemas.microsoft.com/office/drawing/2014/main" id="{830BD6EE-9A8E-4152-B02E-FB963A62CBF4}"/>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7" name="Group 6">
            <a:extLst>
              <a:ext uri="{FF2B5EF4-FFF2-40B4-BE49-F238E27FC236}">
                <a16:creationId xmlns:a16="http://schemas.microsoft.com/office/drawing/2014/main" id="{FA07EDB1-580E-4B1F-B03B-6A655662E135}"/>
              </a:ext>
            </a:extLst>
          </p:cNvPr>
          <p:cNvGrpSpPr/>
          <p:nvPr/>
        </p:nvGrpSpPr>
        <p:grpSpPr>
          <a:xfrm>
            <a:off x="0" y="5754984"/>
            <a:ext cx="12192000" cy="1103016"/>
            <a:chOff x="0" y="5754984"/>
            <a:chExt cx="12192000" cy="1103016"/>
          </a:xfrm>
        </p:grpSpPr>
        <p:sp>
          <p:nvSpPr>
            <p:cNvPr id="8" name="Rectangle 7">
              <a:extLst>
                <a:ext uri="{FF2B5EF4-FFF2-40B4-BE49-F238E27FC236}">
                  <a16:creationId xmlns:a16="http://schemas.microsoft.com/office/drawing/2014/main" id="{5BDACF01-A1DC-443E-97FB-8341F5C261DD}"/>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997C759D-C5F0-4F9A-9212-5B1105ED32CF}"/>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3895AA7B-19BE-4FD4-AB74-F8377C186717}"/>
                </a:ext>
              </a:extLst>
            </p:cNvPr>
            <p:cNvPicPr>
              <a:picLocks noChangeAspect="1"/>
            </p:cNvPicPr>
            <p:nvPr/>
          </p:nvPicPr>
          <p:blipFill>
            <a:blip r:embed="rId3"/>
            <a:stretch>
              <a:fillRect/>
            </a:stretch>
          </p:blipFill>
          <p:spPr>
            <a:xfrm>
              <a:off x="11155680" y="5754984"/>
              <a:ext cx="861208" cy="1030374"/>
            </a:xfrm>
            <a:prstGeom prst="rect">
              <a:avLst/>
            </a:prstGeom>
          </p:spPr>
        </p:pic>
      </p:grpSp>
      <p:pic>
        <p:nvPicPr>
          <p:cNvPr id="23" name="Picture 22" descr="A bald eagle perched on a post&#10;&#10;Description automatically generated with medium confidence">
            <a:extLst>
              <a:ext uri="{FF2B5EF4-FFF2-40B4-BE49-F238E27FC236}">
                <a16:creationId xmlns:a16="http://schemas.microsoft.com/office/drawing/2014/main" id="{A28991DE-0C92-48AA-88ED-2A2032809A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3115" y="1856130"/>
            <a:ext cx="2774430" cy="4156449"/>
          </a:xfrm>
          <a:prstGeom prst="rect">
            <a:avLst/>
          </a:prstGeom>
          <a:ln w="38100">
            <a:solidFill>
              <a:schemeClr val="bg1"/>
            </a:solidFill>
          </a:ln>
        </p:spPr>
      </p:pic>
      <p:pic>
        <p:nvPicPr>
          <p:cNvPr id="25" name="Picture 24" descr="A bird sitting on a branch&#10;&#10;Description automatically generated">
            <a:extLst>
              <a:ext uri="{FF2B5EF4-FFF2-40B4-BE49-F238E27FC236}">
                <a16:creationId xmlns:a16="http://schemas.microsoft.com/office/drawing/2014/main" id="{AA640404-9BD6-4811-A81B-8520FF47DEE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6448" y="1856130"/>
            <a:ext cx="2774430" cy="4156449"/>
          </a:xfrm>
          <a:prstGeom prst="rect">
            <a:avLst/>
          </a:prstGeom>
          <a:ln w="38100">
            <a:solidFill>
              <a:schemeClr val="bg1"/>
            </a:solidFill>
          </a:ln>
        </p:spPr>
      </p:pic>
    </p:spTree>
    <p:extLst>
      <p:ext uri="{BB962C8B-B14F-4D97-AF65-F5344CB8AC3E}">
        <p14:creationId xmlns:p14="http://schemas.microsoft.com/office/powerpoint/2010/main" val="14404320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E76EC1E-6EFD-445F-B136-4EA1FB823DB6}"/>
              </a:ext>
            </a:extLst>
          </p:cNvPr>
          <p:cNvSpPr>
            <a:spLocks noGrp="1"/>
          </p:cNvSpPr>
          <p:nvPr>
            <p:ph type="title"/>
          </p:nvPr>
        </p:nvSpPr>
        <p:spPr/>
        <p:txBody>
          <a:bodyPr/>
          <a:lstStyle/>
          <a:p>
            <a:r>
              <a:rPr lang="en-US" dirty="0">
                <a:solidFill>
                  <a:schemeClr val="bg1"/>
                </a:solidFill>
                <a:latin typeface="Lora" pitchFamily="2" charset="0"/>
              </a:rPr>
              <a:t>Key Information to Include</a:t>
            </a:r>
          </a:p>
        </p:txBody>
      </p:sp>
      <p:grpSp>
        <p:nvGrpSpPr>
          <p:cNvPr id="4" name="Group 3">
            <a:extLst>
              <a:ext uri="{FF2B5EF4-FFF2-40B4-BE49-F238E27FC236}">
                <a16:creationId xmlns:a16="http://schemas.microsoft.com/office/drawing/2014/main" id="{46370D05-7D8B-4318-A80E-B092AE20C355}"/>
              </a:ext>
            </a:extLst>
          </p:cNvPr>
          <p:cNvGrpSpPr/>
          <p:nvPr/>
        </p:nvGrpSpPr>
        <p:grpSpPr>
          <a:xfrm>
            <a:off x="0" y="5754984"/>
            <a:ext cx="12192000" cy="1103016"/>
            <a:chOff x="0" y="5754984"/>
            <a:chExt cx="12192000" cy="1103016"/>
          </a:xfrm>
        </p:grpSpPr>
        <p:sp>
          <p:nvSpPr>
            <p:cNvPr id="9" name="Rectangle 8">
              <a:extLst>
                <a:ext uri="{FF2B5EF4-FFF2-40B4-BE49-F238E27FC236}">
                  <a16:creationId xmlns:a16="http://schemas.microsoft.com/office/drawing/2014/main" id="{595D0298-247C-4FC1-A465-C307287F6185}"/>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0E7F8FC1-A448-438F-AD5E-BE6D930F6821}"/>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5" name="Picture 14">
              <a:extLst>
                <a:ext uri="{FF2B5EF4-FFF2-40B4-BE49-F238E27FC236}">
                  <a16:creationId xmlns:a16="http://schemas.microsoft.com/office/drawing/2014/main" id="{4F272D31-59A4-4A1B-B9D3-8832F33124C8}"/>
                </a:ext>
              </a:extLst>
            </p:cNvPr>
            <p:cNvPicPr>
              <a:picLocks noChangeAspect="1"/>
            </p:cNvPicPr>
            <p:nvPr/>
          </p:nvPicPr>
          <p:blipFill>
            <a:blip r:embed="rId3"/>
            <a:stretch>
              <a:fillRect/>
            </a:stretch>
          </p:blipFill>
          <p:spPr>
            <a:xfrm>
              <a:off x="11155680" y="5754984"/>
              <a:ext cx="861208" cy="1030374"/>
            </a:xfrm>
            <a:prstGeom prst="rect">
              <a:avLst/>
            </a:prstGeom>
          </p:spPr>
        </p:pic>
      </p:grpSp>
      <p:sp>
        <p:nvSpPr>
          <p:cNvPr id="2" name="TextBox 1">
            <a:extLst>
              <a:ext uri="{FF2B5EF4-FFF2-40B4-BE49-F238E27FC236}">
                <a16:creationId xmlns:a16="http://schemas.microsoft.com/office/drawing/2014/main" id="{DDAE1DB9-032B-4C5C-AD46-F8BE437DA0D1}"/>
              </a:ext>
            </a:extLst>
          </p:cNvPr>
          <p:cNvSpPr txBox="1"/>
          <p:nvPr/>
        </p:nvSpPr>
        <p:spPr>
          <a:xfrm>
            <a:off x="1097280" y="1828090"/>
            <a:ext cx="10058399" cy="415498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EDB20D"/>
                </a:solidFill>
                <a:effectLst/>
                <a:uLnTx/>
                <a:uFillTx/>
                <a:latin typeface="Lora" pitchFamily="2" charset="0"/>
                <a:ea typeface="+mn-ea"/>
                <a:cs typeface="+mn-cs"/>
              </a:rPr>
              <a:t>Some information is more important:</a:t>
            </a:r>
          </a:p>
          <a:p>
            <a:pPr marL="914400" marR="0" lvl="0" indent="-457200" algn="l" defTabSz="457200" rtl="0" eaLnBrk="1" fontAlgn="auto" latinLnBrk="0" hangingPunct="1">
              <a:lnSpc>
                <a:spcPct val="100000"/>
              </a:lnSpc>
              <a:spcBef>
                <a:spcPts val="0"/>
              </a:spcBef>
              <a:spcAft>
                <a:spcPts val="0"/>
              </a:spcAft>
              <a:buClrTx/>
              <a:buSzTx/>
              <a:buFontTx/>
              <a:buAutoNum type="arabicPeriod"/>
              <a:tabLst/>
              <a:defRPr/>
            </a:pPr>
            <a:r>
              <a:rPr kumimoji="0" lang="en-US" sz="2200" b="1" i="0" u="none" strike="noStrike" kern="1200" cap="none" spc="0" normalizeH="0" baseline="0" noProof="0" dirty="0">
                <a:ln>
                  <a:noFill/>
                </a:ln>
                <a:solidFill>
                  <a:prstClr val="white"/>
                </a:solidFill>
                <a:effectLst/>
                <a:uLnTx/>
                <a:uFillTx/>
                <a:latin typeface="Lora" pitchFamily="2" charset="0"/>
                <a:ea typeface="+mn-ea"/>
                <a:cs typeface="+mn-cs"/>
              </a:rPr>
              <a:t>Start and end dates for the project</a:t>
            </a:r>
          </a:p>
          <a:p>
            <a:pPr marL="914400" marR="0" lvl="0" indent="-457200" algn="l" defTabSz="457200" rtl="0" eaLnBrk="1" fontAlgn="auto" latinLnBrk="0" hangingPunct="1">
              <a:lnSpc>
                <a:spcPct val="100000"/>
              </a:lnSpc>
              <a:spcBef>
                <a:spcPts val="0"/>
              </a:spcBef>
              <a:spcAft>
                <a:spcPts val="0"/>
              </a:spcAft>
              <a:buClrTx/>
              <a:buSzTx/>
              <a:buFontTx/>
              <a:buAutoNum type="arabicPeriod"/>
              <a:tabLst/>
              <a:defRPr/>
            </a:pPr>
            <a:r>
              <a:rPr kumimoji="0" lang="en-US" sz="2200" b="1" i="0" u="none" strike="noStrike" kern="1200" cap="none" spc="0" normalizeH="0" baseline="0" noProof="0" dirty="0">
                <a:ln>
                  <a:noFill/>
                </a:ln>
                <a:solidFill>
                  <a:prstClr val="white"/>
                </a:solidFill>
                <a:effectLst/>
                <a:uLnTx/>
                <a:uFillTx/>
                <a:latin typeface="Lora" pitchFamily="2" charset="0"/>
                <a:ea typeface="+mn-ea"/>
                <a:cs typeface="+mn-cs"/>
              </a:rPr>
              <a:t>What will be done</a:t>
            </a:r>
          </a:p>
          <a:p>
            <a:pPr marL="914400" marR="0" lvl="0" indent="-457200" algn="l" defTabSz="457200" rtl="0" eaLnBrk="1" fontAlgn="auto" latinLnBrk="0" hangingPunct="1">
              <a:lnSpc>
                <a:spcPct val="100000"/>
              </a:lnSpc>
              <a:spcBef>
                <a:spcPts val="0"/>
              </a:spcBef>
              <a:spcAft>
                <a:spcPts val="0"/>
              </a:spcAft>
              <a:buClrTx/>
              <a:buSzTx/>
              <a:buFontTx/>
              <a:buAutoNum type="arabicPeriod"/>
              <a:tabLst/>
              <a:defRPr/>
            </a:pPr>
            <a:r>
              <a:rPr kumimoji="0" lang="en-US" sz="2200" b="1" i="0" u="none" strike="noStrike" kern="1200" cap="none" spc="0" normalizeH="0" baseline="0" noProof="0" dirty="0">
                <a:ln>
                  <a:noFill/>
                </a:ln>
                <a:solidFill>
                  <a:prstClr val="white"/>
                </a:solidFill>
                <a:effectLst/>
                <a:uLnTx/>
                <a:uFillTx/>
                <a:latin typeface="Lora" pitchFamily="2" charset="0"/>
                <a:ea typeface="+mn-ea"/>
                <a:cs typeface="+mn-cs"/>
              </a:rPr>
              <a:t>Where it will be done</a:t>
            </a:r>
          </a:p>
          <a:p>
            <a:pPr marL="914400" marR="0" lvl="0" indent="-457200" algn="l" defTabSz="457200" rtl="0" eaLnBrk="1" fontAlgn="auto" latinLnBrk="0" hangingPunct="1">
              <a:lnSpc>
                <a:spcPct val="100000"/>
              </a:lnSpc>
              <a:spcBef>
                <a:spcPts val="0"/>
              </a:spcBef>
              <a:spcAft>
                <a:spcPts val="0"/>
              </a:spcAft>
              <a:buClrTx/>
              <a:buSzTx/>
              <a:buFontTx/>
              <a:buAutoNum type="arabicPeriod"/>
              <a:tabLst/>
              <a:defRPr/>
            </a:pPr>
            <a:r>
              <a:rPr kumimoji="0" lang="en-US" sz="2200" b="1" i="0" u="none" strike="noStrike" kern="1200" cap="none" spc="0" normalizeH="0" baseline="0" noProof="0" dirty="0">
                <a:ln>
                  <a:noFill/>
                </a:ln>
                <a:solidFill>
                  <a:prstClr val="white"/>
                </a:solidFill>
                <a:effectLst/>
                <a:uLnTx/>
                <a:uFillTx/>
                <a:latin typeface="Lora" pitchFamily="2" charset="0"/>
                <a:ea typeface="+mn-ea"/>
                <a:cs typeface="+mn-cs"/>
              </a:rPr>
              <a:t>How the project will be done</a:t>
            </a:r>
          </a:p>
          <a:p>
            <a:pPr marL="1371600" marR="0" lvl="1" indent="-457200" algn="l" defTabSz="457200" rtl="0" eaLnBrk="1" fontAlgn="auto" latinLnBrk="0" hangingPunct="1">
              <a:lnSpc>
                <a:spcPct val="100000"/>
              </a:lnSpc>
              <a:spcBef>
                <a:spcPts val="0"/>
              </a:spcBef>
              <a:spcAft>
                <a:spcPts val="0"/>
              </a:spcAft>
              <a:buClrTx/>
              <a:buSzTx/>
              <a:buFont typeface="+mj-lt"/>
              <a:buAutoNum type="alphaLcParenR"/>
              <a:tabLst/>
              <a:defRPr/>
            </a:pPr>
            <a:r>
              <a:rPr kumimoji="0" lang="en-US" sz="2200" b="1" i="0" u="none" strike="noStrike" kern="1200" cap="none" spc="0" normalizeH="0" baseline="0" noProof="0" dirty="0">
                <a:ln>
                  <a:noFill/>
                </a:ln>
                <a:solidFill>
                  <a:prstClr val="white"/>
                </a:solidFill>
                <a:effectLst/>
                <a:uLnTx/>
                <a:uFillTx/>
                <a:latin typeface="Lora" pitchFamily="2" charset="0"/>
                <a:ea typeface="+mn-ea"/>
                <a:cs typeface="+mn-cs"/>
              </a:rPr>
              <a:t>Bulldozer for X days?</a:t>
            </a:r>
          </a:p>
          <a:p>
            <a:pPr marL="1371600" marR="0" lvl="1" indent="-457200" algn="l" defTabSz="457200" rtl="0" eaLnBrk="1" fontAlgn="auto" latinLnBrk="0" hangingPunct="1">
              <a:lnSpc>
                <a:spcPct val="100000"/>
              </a:lnSpc>
              <a:spcBef>
                <a:spcPts val="0"/>
              </a:spcBef>
              <a:spcAft>
                <a:spcPts val="0"/>
              </a:spcAft>
              <a:buClrTx/>
              <a:buSzTx/>
              <a:buFont typeface="+mj-lt"/>
              <a:buAutoNum type="alphaLcParenR"/>
              <a:tabLst/>
              <a:defRPr/>
            </a:pPr>
            <a:r>
              <a:rPr kumimoji="0" lang="en-US" sz="2200" b="1" i="0" u="none" strike="noStrike" kern="1200" cap="none" spc="0" normalizeH="0" baseline="0" noProof="0" dirty="0">
                <a:ln>
                  <a:noFill/>
                </a:ln>
                <a:solidFill>
                  <a:prstClr val="white"/>
                </a:solidFill>
                <a:effectLst/>
                <a:uLnTx/>
                <a:uFillTx/>
                <a:latin typeface="Lora" pitchFamily="2" charset="0"/>
                <a:ea typeface="+mn-ea"/>
                <a:cs typeface="+mn-cs"/>
              </a:rPr>
              <a:t>Will an access road be needed? Is it existing or to be created?</a:t>
            </a:r>
          </a:p>
          <a:p>
            <a:pPr marL="1371600" marR="0" lvl="1" indent="-457200" algn="l" defTabSz="457200" rtl="0" eaLnBrk="1" fontAlgn="auto" latinLnBrk="0" hangingPunct="1">
              <a:lnSpc>
                <a:spcPct val="100000"/>
              </a:lnSpc>
              <a:spcBef>
                <a:spcPts val="0"/>
              </a:spcBef>
              <a:spcAft>
                <a:spcPts val="0"/>
              </a:spcAft>
              <a:buClrTx/>
              <a:buSzTx/>
              <a:buFont typeface="+mj-lt"/>
              <a:buAutoNum type="alphaLcParenR"/>
              <a:tabLst/>
              <a:defRPr/>
            </a:pPr>
            <a:r>
              <a:rPr kumimoji="0" lang="en-US" sz="2200" b="1" i="0" u="none" strike="noStrike" kern="1200" cap="none" spc="0" normalizeH="0" baseline="0" noProof="0" dirty="0">
                <a:ln>
                  <a:noFill/>
                </a:ln>
                <a:solidFill>
                  <a:prstClr val="white"/>
                </a:solidFill>
                <a:effectLst/>
                <a:uLnTx/>
                <a:uFillTx/>
                <a:latin typeface="Lora" pitchFamily="2" charset="0"/>
                <a:ea typeface="+mn-ea"/>
                <a:cs typeface="+mn-cs"/>
              </a:rPr>
              <a:t>Etc.</a:t>
            </a:r>
          </a:p>
          <a:p>
            <a:pPr marL="914400" marR="0" lvl="0" indent="-457200" algn="l" defTabSz="457200" rtl="0" eaLnBrk="1" fontAlgn="auto" latinLnBrk="0" hangingPunct="1">
              <a:lnSpc>
                <a:spcPct val="100000"/>
              </a:lnSpc>
              <a:spcBef>
                <a:spcPts val="0"/>
              </a:spcBef>
              <a:spcAft>
                <a:spcPts val="0"/>
              </a:spcAft>
              <a:buClrTx/>
              <a:buSzTx/>
              <a:buFontTx/>
              <a:buAutoNum type="arabicPeriod"/>
              <a:tabLst/>
              <a:defRPr/>
            </a:pPr>
            <a:r>
              <a:rPr kumimoji="0" lang="en-US" sz="2200" b="1" i="0" u="none" strike="noStrike" kern="1200" cap="none" spc="0" normalizeH="0" baseline="0" noProof="0" dirty="0">
                <a:ln>
                  <a:noFill/>
                </a:ln>
                <a:solidFill>
                  <a:prstClr val="white"/>
                </a:solidFill>
                <a:effectLst/>
                <a:uLnTx/>
                <a:uFillTx/>
                <a:latin typeface="Lora" pitchFamily="2" charset="0"/>
                <a:ea typeface="+mn-ea"/>
                <a:cs typeface="+mn-cs"/>
              </a:rPr>
              <a:t>Why will it be done.</a:t>
            </a:r>
          </a:p>
          <a:p>
            <a:pPr marL="914400" marR="0" lvl="0" indent="-457200" algn="l" defTabSz="457200" rtl="0" eaLnBrk="1" fontAlgn="auto" latinLnBrk="0" hangingPunct="1">
              <a:lnSpc>
                <a:spcPct val="100000"/>
              </a:lnSpc>
              <a:spcBef>
                <a:spcPts val="0"/>
              </a:spcBef>
              <a:spcAft>
                <a:spcPts val="0"/>
              </a:spcAft>
              <a:buClrTx/>
              <a:buSzTx/>
              <a:buFontTx/>
              <a:buAutoNum type="arabicPeriod"/>
              <a:tabLst/>
              <a:defRPr/>
            </a:pPr>
            <a:r>
              <a:rPr kumimoji="0" lang="en-US" sz="2200" b="1" i="0" u="none" strike="noStrike" kern="1200" cap="none" spc="0" normalizeH="0" baseline="0" noProof="0" dirty="0">
                <a:ln>
                  <a:noFill/>
                </a:ln>
                <a:solidFill>
                  <a:prstClr val="white"/>
                </a:solidFill>
                <a:effectLst/>
                <a:uLnTx/>
                <a:uFillTx/>
                <a:latin typeface="Lora" pitchFamily="2" charset="0"/>
                <a:ea typeface="+mn-ea"/>
                <a:cs typeface="+mn-cs"/>
              </a:rPr>
              <a:t>What species and/or habitat you determined would be affected.</a:t>
            </a:r>
          </a:p>
          <a:p>
            <a:pPr marL="914400" marR="0" lvl="0" indent="-457200" algn="l" defTabSz="457200" rtl="0" eaLnBrk="1" fontAlgn="auto" latinLnBrk="0" hangingPunct="1">
              <a:lnSpc>
                <a:spcPct val="100000"/>
              </a:lnSpc>
              <a:spcBef>
                <a:spcPts val="0"/>
              </a:spcBef>
              <a:spcAft>
                <a:spcPts val="0"/>
              </a:spcAft>
              <a:buClrTx/>
              <a:buSzTx/>
              <a:buFontTx/>
              <a:buAutoNum type="arabicPeriod"/>
              <a:tabLst/>
              <a:defRPr/>
            </a:pPr>
            <a:r>
              <a:rPr kumimoji="0" lang="en-US" sz="2200" b="1" i="0" u="none" strike="noStrike" kern="1200" cap="none" spc="0" normalizeH="0" baseline="0" noProof="0" dirty="0">
                <a:ln>
                  <a:noFill/>
                </a:ln>
                <a:solidFill>
                  <a:prstClr val="white"/>
                </a:solidFill>
                <a:effectLst/>
                <a:uLnTx/>
                <a:uFillTx/>
                <a:latin typeface="Lora" pitchFamily="2" charset="0"/>
                <a:ea typeface="+mn-ea"/>
                <a:cs typeface="+mn-cs"/>
              </a:rPr>
              <a:t>What measures will be taken to minimize effects to the species and/or habitat.</a:t>
            </a:r>
          </a:p>
        </p:txBody>
      </p:sp>
    </p:spTree>
    <p:extLst>
      <p:ext uri="{BB962C8B-B14F-4D97-AF65-F5344CB8AC3E}">
        <p14:creationId xmlns:p14="http://schemas.microsoft.com/office/powerpoint/2010/main" val="14584719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41ABE-61DC-4745-B1FF-D03A7C5F4788}"/>
              </a:ext>
            </a:extLst>
          </p:cNvPr>
          <p:cNvSpPr>
            <a:spLocks noGrp="1"/>
          </p:cNvSpPr>
          <p:nvPr>
            <p:ph type="title"/>
          </p:nvPr>
        </p:nvSpPr>
        <p:spPr/>
        <p:txBody>
          <a:bodyPr/>
          <a:lstStyle/>
          <a:p>
            <a:r>
              <a:rPr lang="en-US" dirty="0">
                <a:solidFill>
                  <a:schemeClr val="bg1"/>
                </a:solidFill>
                <a:latin typeface="Lora" pitchFamily="2" charset="0"/>
              </a:rPr>
              <a:t>Federal Nexus: No</a:t>
            </a:r>
          </a:p>
        </p:txBody>
      </p:sp>
      <p:sp>
        <p:nvSpPr>
          <p:cNvPr id="21" name="Content Placeholder 20">
            <a:extLst>
              <a:ext uri="{FF2B5EF4-FFF2-40B4-BE49-F238E27FC236}">
                <a16:creationId xmlns:a16="http://schemas.microsoft.com/office/drawing/2014/main" id="{10C51488-46C0-4EEA-A191-4A6457168E0E}"/>
              </a:ext>
            </a:extLst>
          </p:cNvPr>
          <p:cNvSpPr>
            <a:spLocks noGrp="1"/>
          </p:cNvSpPr>
          <p:nvPr>
            <p:ph idx="1"/>
          </p:nvPr>
        </p:nvSpPr>
        <p:spPr>
          <a:xfrm>
            <a:off x="1097280" y="1915159"/>
            <a:ext cx="5407317" cy="4023360"/>
          </a:xfrm>
        </p:spPr>
        <p:txBody>
          <a:bodyPr>
            <a:normAutofit/>
          </a:bodyPr>
          <a:lstStyle/>
          <a:p>
            <a:pPr marL="0" indent="0">
              <a:buNone/>
            </a:pPr>
            <a:r>
              <a:rPr lang="en-US" sz="2800" dirty="0">
                <a:solidFill>
                  <a:schemeClr val="bg1"/>
                </a:solidFill>
                <a:latin typeface="Lora" pitchFamily="2" charset="0"/>
              </a:rPr>
              <a:t>Contact the Office of Environmental Programs.</a:t>
            </a:r>
          </a:p>
        </p:txBody>
      </p:sp>
      <p:sp>
        <p:nvSpPr>
          <p:cNvPr id="6" name="Rectangle 5">
            <a:extLst>
              <a:ext uri="{FF2B5EF4-FFF2-40B4-BE49-F238E27FC236}">
                <a16:creationId xmlns:a16="http://schemas.microsoft.com/office/drawing/2014/main" id="{830BD6EE-9A8E-4152-B02E-FB963A62CBF4}"/>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descr="A dirt path with trees on either side of it&#10;&#10;Description automatically generated with low confidence">
            <a:extLst>
              <a:ext uri="{FF2B5EF4-FFF2-40B4-BE49-F238E27FC236}">
                <a16:creationId xmlns:a16="http://schemas.microsoft.com/office/drawing/2014/main" id="{8F3396F9-1C30-44E1-959C-FABF6B0420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8299" y="2252547"/>
            <a:ext cx="4675486" cy="3117964"/>
          </a:xfrm>
          <a:prstGeom prst="rect">
            <a:avLst/>
          </a:prstGeom>
          <a:ln w="38100">
            <a:solidFill>
              <a:schemeClr val="bg1"/>
            </a:solidFill>
          </a:ln>
        </p:spPr>
      </p:pic>
      <p:grpSp>
        <p:nvGrpSpPr>
          <p:cNvPr id="7" name="Group 6">
            <a:extLst>
              <a:ext uri="{FF2B5EF4-FFF2-40B4-BE49-F238E27FC236}">
                <a16:creationId xmlns:a16="http://schemas.microsoft.com/office/drawing/2014/main" id="{FA07EDB1-580E-4B1F-B03B-6A655662E135}"/>
              </a:ext>
            </a:extLst>
          </p:cNvPr>
          <p:cNvGrpSpPr/>
          <p:nvPr/>
        </p:nvGrpSpPr>
        <p:grpSpPr>
          <a:xfrm>
            <a:off x="0" y="5754984"/>
            <a:ext cx="12192000" cy="1103016"/>
            <a:chOff x="0" y="5754984"/>
            <a:chExt cx="12192000" cy="1103016"/>
          </a:xfrm>
        </p:grpSpPr>
        <p:sp>
          <p:nvSpPr>
            <p:cNvPr id="8" name="Rectangle 7">
              <a:extLst>
                <a:ext uri="{FF2B5EF4-FFF2-40B4-BE49-F238E27FC236}">
                  <a16:creationId xmlns:a16="http://schemas.microsoft.com/office/drawing/2014/main" id="{5BDACF01-A1DC-443E-97FB-8341F5C261DD}"/>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997C759D-C5F0-4F9A-9212-5B1105ED32CF}"/>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3895AA7B-19BE-4FD4-AB74-F8377C186717}"/>
                </a:ext>
              </a:extLst>
            </p:cNvPr>
            <p:cNvPicPr>
              <a:picLocks noChangeAspect="1"/>
            </p:cNvPicPr>
            <p:nvPr/>
          </p:nvPicPr>
          <p:blipFill>
            <a:blip r:embed="rId4"/>
            <a:stretch>
              <a:fillRect/>
            </a:stretch>
          </p:blipFill>
          <p:spPr>
            <a:xfrm>
              <a:off x="11155680" y="5754984"/>
              <a:ext cx="861208" cy="1030374"/>
            </a:xfrm>
            <a:prstGeom prst="rect">
              <a:avLst/>
            </a:prstGeom>
          </p:spPr>
        </p:pic>
      </p:grpSp>
      <p:pic>
        <p:nvPicPr>
          <p:cNvPr id="4" name="Picture 3" descr="A river running through a grassy area&#10;&#10;Description automatically generated with low confidence">
            <a:extLst>
              <a:ext uri="{FF2B5EF4-FFF2-40B4-BE49-F238E27FC236}">
                <a16:creationId xmlns:a16="http://schemas.microsoft.com/office/drawing/2014/main" id="{4F8A8342-CBFC-4360-9B2E-8F0F1CBDA0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01578" y="3524932"/>
            <a:ext cx="4998720" cy="2487645"/>
          </a:xfrm>
          <a:prstGeom prst="rect">
            <a:avLst/>
          </a:prstGeom>
          <a:ln w="38100">
            <a:solidFill>
              <a:schemeClr val="bg1"/>
            </a:solidFill>
          </a:ln>
        </p:spPr>
      </p:pic>
    </p:spTree>
    <p:extLst>
      <p:ext uri="{BB962C8B-B14F-4D97-AF65-F5344CB8AC3E}">
        <p14:creationId xmlns:p14="http://schemas.microsoft.com/office/powerpoint/2010/main" val="21329407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41ABE-61DC-4745-B1FF-D03A7C5F4788}"/>
              </a:ext>
            </a:extLst>
          </p:cNvPr>
          <p:cNvSpPr>
            <a:spLocks noGrp="1"/>
          </p:cNvSpPr>
          <p:nvPr>
            <p:ph type="title"/>
          </p:nvPr>
        </p:nvSpPr>
        <p:spPr/>
        <p:txBody>
          <a:bodyPr/>
          <a:lstStyle/>
          <a:p>
            <a:r>
              <a:rPr lang="en-US" dirty="0">
                <a:solidFill>
                  <a:schemeClr val="bg1"/>
                </a:solidFill>
                <a:latin typeface="Lora" pitchFamily="2" charset="0"/>
              </a:rPr>
              <a:t>Other Things to Consider</a:t>
            </a:r>
          </a:p>
        </p:txBody>
      </p:sp>
      <p:pic>
        <p:nvPicPr>
          <p:cNvPr id="17" name="Picture 16">
            <a:extLst>
              <a:ext uri="{FF2B5EF4-FFF2-40B4-BE49-F238E27FC236}">
                <a16:creationId xmlns:a16="http://schemas.microsoft.com/office/drawing/2014/main" id="{65A999D1-B233-4E35-89C0-4AA29EC929F8}"/>
              </a:ext>
            </a:extLst>
          </p:cNvPr>
          <p:cNvPicPr>
            <a:picLocks noChangeAspect="1"/>
          </p:cNvPicPr>
          <p:nvPr/>
        </p:nvPicPr>
        <p:blipFill>
          <a:blip r:embed="rId3"/>
          <a:stretch>
            <a:fillRect/>
          </a:stretch>
        </p:blipFill>
        <p:spPr>
          <a:xfrm>
            <a:off x="9361227" y="4096446"/>
            <a:ext cx="1586120" cy="2070362"/>
          </a:xfrm>
          <a:prstGeom prst="rect">
            <a:avLst/>
          </a:prstGeom>
          <a:ln w="38100">
            <a:solidFill>
              <a:schemeClr val="bg1"/>
            </a:solidFill>
          </a:ln>
        </p:spPr>
      </p:pic>
      <p:sp>
        <p:nvSpPr>
          <p:cNvPr id="6" name="Rectangle 5">
            <a:extLst>
              <a:ext uri="{FF2B5EF4-FFF2-40B4-BE49-F238E27FC236}">
                <a16:creationId xmlns:a16="http://schemas.microsoft.com/office/drawing/2014/main" id="{830BD6EE-9A8E-4152-B02E-FB963A62CBF4}"/>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7" name="Group 6">
            <a:extLst>
              <a:ext uri="{FF2B5EF4-FFF2-40B4-BE49-F238E27FC236}">
                <a16:creationId xmlns:a16="http://schemas.microsoft.com/office/drawing/2014/main" id="{FA07EDB1-580E-4B1F-B03B-6A655662E135}"/>
              </a:ext>
            </a:extLst>
          </p:cNvPr>
          <p:cNvGrpSpPr/>
          <p:nvPr/>
        </p:nvGrpSpPr>
        <p:grpSpPr>
          <a:xfrm>
            <a:off x="0" y="5754984"/>
            <a:ext cx="12192000" cy="1103016"/>
            <a:chOff x="0" y="5754984"/>
            <a:chExt cx="12192000" cy="1103016"/>
          </a:xfrm>
        </p:grpSpPr>
        <p:sp>
          <p:nvSpPr>
            <p:cNvPr id="8" name="Rectangle 7">
              <a:extLst>
                <a:ext uri="{FF2B5EF4-FFF2-40B4-BE49-F238E27FC236}">
                  <a16:creationId xmlns:a16="http://schemas.microsoft.com/office/drawing/2014/main" id="{5BDACF01-A1DC-443E-97FB-8341F5C261DD}"/>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997C759D-C5F0-4F9A-9212-5B1105ED32CF}"/>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3895AA7B-19BE-4FD4-AB74-F8377C186717}"/>
                </a:ext>
              </a:extLst>
            </p:cNvPr>
            <p:cNvPicPr>
              <a:picLocks noChangeAspect="1"/>
            </p:cNvPicPr>
            <p:nvPr/>
          </p:nvPicPr>
          <p:blipFill>
            <a:blip r:embed="rId4"/>
            <a:stretch>
              <a:fillRect/>
            </a:stretch>
          </p:blipFill>
          <p:spPr>
            <a:xfrm>
              <a:off x="11155680" y="5754984"/>
              <a:ext cx="861208" cy="1030374"/>
            </a:xfrm>
            <a:prstGeom prst="rect">
              <a:avLst/>
            </a:prstGeom>
          </p:spPr>
        </p:pic>
      </p:grpSp>
      <p:pic>
        <p:nvPicPr>
          <p:cNvPr id="13" name="Content Placeholder 12" descr="A butterfly on a plant&#10;&#10;Description automatically generated with medium confidence">
            <a:extLst>
              <a:ext uri="{FF2B5EF4-FFF2-40B4-BE49-F238E27FC236}">
                <a16:creationId xmlns:a16="http://schemas.microsoft.com/office/drawing/2014/main" id="{91A59E19-E930-4EBE-8ED8-812C843DECDA}"/>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3191691" y="4096446"/>
            <a:ext cx="2322920" cy="2070362"/>
          </a:xfrm>
          <a:ln w="38100">
            <a:solidFill>
              <a:schemeClr val="bg1"/>
            </a:solidFill>
          </a:ln>
        </p:spPr>
      </p:pic>
      <p:pic>
        <p:nvPicPr>
          <p:cNvPr id="15" name="Picture 14" descr="A group of owls in the dirt&#10;&#10;Description automatically generated with medium confidence">
            <a:extLst>
              <a:ext uri="{FF2B5EF4-FFF2-40B4-BE49-F238E27FC236}">
                <a16:creationId xmlns:a16="http://schemas.microsoft.com/office/drawing/2014/main" id="{53473544-4CF0-43FA-9ECB-8947303D44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7282" y="4101543"/>
            <a:ext cx="2651919" cy="2065265"/>
          </a:xfrm>
          <a:prstGeom prst="rect">
            <a:avLst/>
          </a:prstGeom>
          <a:ln w="38100">
            <a:solidFill>
              <a:schemeClr val="bg1"/>
            </a:solidFill>
          </a:ln>
        </p:spPr>
      </p:pic>
      <p:sp>
        <p:nvSpPr>
          <p:cNvPr id="19" name="Content Placeholder 20">
            <a:extLst>
              <a:ext uri="{FF2B5EF4-FFF2-40B4-BE49-F238E27FC236}">
                <a16:creationId xmlns:a16="http://schemas.microsoft.com/office/drawing/2014/main" id="{5F09C672-06ED-4750-8EF0-ECA7C91FE79A}"/>
              </a:ext>
            </a:extLst>
          </p:cNvPr>
          <p:cNvSpPr txBox="1">
            <a:spLocks/>
          </p:cNvSpPr>
          <p:nvPr/>
        </p:nvSpPr>
        <p:spPr>
          <a:xfrm>
            <a:off x="600307" y="2126378"/>
            <a:ext cx="7505687" cy="1540124"/>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91440" marR="0" lvl="0" indent="-91440" algn="l" defTabSz="914400" rtl="0" eaLnBrk="1" fontAlgn="auto" latinLnBrk="0" hangingPunct="1">
              <a:lnSpc>
                <a:spcPct val="90000"/>
              </a:lnSpc>
              <a:spcBef>
                <a:spcPts val="1200"/>
              </a:spcBef>
              <a:spcAft>
                <a:spcPts val="200"/>
              </a:spcAft>
              <a:buClr>
                <a:srgbClr val="E48312"/>
              </a:buClr>
              <a:buSzPct val="100000"/>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Lora" pitchFamily="2" charset="0"/>
                <a:ea typeface="+mn-ea"/>
                <a:cs typeface="+mn-cs"/>
              </a:rPr>
              <a:t>  The Migratory Bird Treaty Act of 1918</a:t>
            </a:r>
          </a:p>
          <a:p>
            <a:pPr marL="457200" marR="0" lvl="0" indent="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None/>
              <a:tabLst/>
              <a:defRPr/>
            </a:pPr>
            <a:r>
              <a:rPr kumimoji="0" lang="en-US" sz="2000" b="0" i="0" u="none" strike="noStrike" kern="1200" cap="none" spc="0" normalizeH="0" baseline="0" noProof="0" dirty="0">
                <a:ln>
                  <a:noFill/>
                </a:ln>
                <a:solidFill>
                  <a:prstClr val="white"/>
                </a:solidFill>
                <a:effectLst/>
                <a:uLnTx/>
                <a:uFillTx/>
                <a:latin typeface="Lora" pitchFamily="2" charset="0"/>
                <a:ea typeface="+mn-ea"/>
                <a:cs typeface="+mn-cs"/>
                <a:hlinkClick r:id="rId7"/>
              </a:rPr>
              <a:t>https://www.fws.gov/program/migratory-birds</a:t>
            </a:r>
            <a:endParaRPr kumimoji="0" lang="en-US" sz="2000" b="0" i="0" u="none" strike="noStrike" kern="1200" cap="none" spc="0" normalizeH="0" baseline="0" noProof="0" dirty="0">
              <a:ln>
                <a:noFill/>
              </a:ln>
              <a:solidFill>
                <a:prstClr val="white"/>
              </a:solidFill>
              <a:effectLst/>
              <a:uLnTx/>
              <a:uFillTx/>
              <a:latin typeface="Lora" pitchFamily="2" charset="0"/>
              <a:ea typeface="+mn-ea"/>
              <a:cs typeface="+mn-cs"/>
            </a:endParaRPr>
          </a:p>
          <a:p>
            <a:pPr marL="91440" marR="0" lvl="0" indent="-91440" algn="l" defTabSz="914400" rtl="0" eaLnBrk="1" fontAlgn="auto" latinLnBrk="0" hangingPunct="1">
              <a:lnSpc>
                <a:spcPct val="90000"/>
              </a:lnSpc>
              <a:spcBef>
                <a:spcPts val="1200"/>
              </a:spcBef>
              <a:spcAft>
                <a:spcPts val="200"/>
              </a:spcAft>
              <a:buClr>
                <a:srgbClr val="E48312"/>
              </a:buClr>
              <a:buSzPct val="100000"/>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Lora" pitchFamily="2" charset="0"/>
                <a:ea typeface="+mn-ea"/>
                <a:cs typeface="+mn-cs"/>
              </a:rPr>
              <a:t>  Candidate and Proposed Species</a:t>
            </a:r>
          </a:p>
        </p:txBody>
      </p:sp>
      <p:pic>
        <p:nvPicPr>
          <p:cNvPr id="16" name="Picture 15">
            <a:extLst>
              <a:ext uri="{FF2B5EF4-FFF2-40B4-BE49-F238E27FC236}">
                <a16:creationId xmlns:a16="http://schemas.microsoft.com/office/drawing/2014/main" id="{44D01F97-0CE6-48CA-8D88-DF3F31C5737A}"/>
              </a:ext>
            </a:extLst>
          </p:cNvPr>
          <p:cNvPicPr>
            <a:picLocks noChangeAspect="1"/>
          </p:cNvPicPr>
          <p:nvPr/>
        </p:nvPicPr>
        <p:blipFill>
          <a:blip r:embed="rId8"/>
          <a:stretch>
            <a:fillRect/>
          </a:stretch>
        </p:blipFill>
        <p:spPr>
          <a:xfrm>
            <a:off x="5777101" y="4096446"/>
            <a:ext cx="3321636" cy="2075178"/>
          </a:xfrm>
          <a:prstGeom prst="rect">
            <a:avLst/>
          </a:prstGeom>
          <a:ln w="38100">
            <a:solidFill>
              <a:schemeClr val="bg1"/>
            </a:solidFill>
          </a:ln>
        </p:spPr>
      </p:pic>
      <p:pic>
        <p:nvPicPr>
          <p:cNvPr id="22" name="Picture 21" descr="A turtle on the ground&#10;&#10;Description automatically generated with low confidence">
            <a:extLst>
              <a:ext uri="{FF2B5EF4-FFF2-40B4-BE49-F238E27FC236}">
                <a16:creationId xmlns:a16="http://schemas.microsoft.com/office/drawing/2014/main" id="{21D8C0B6-E48D-4DEE-B410-28E0838900A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61001" y="1861259"/>
            <a:ext cx="2886346" cy="2070362"/>
          </a:xfrm>
          <a:prstGeom prst="rect">
            <a:avLst/>
          </a:prstGeom>
          <a:ln w="38100">
            <a:solidFill>
              <a:schemeClr val="bg1"/>
            </a:solidFill>
          </a:ln>
        </p:spPr>
      </p:pic>
    </p:spTree>
    <p:extLst>
      <p:ext uri="{BB962C8B-B14F-4D97-AF65-F5344CB8AC3E}">
        <p14:creationId xmlns:p14="http://schemas.microsoft.com/office/powerpoint/2010/main" val="23276757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41ABE-61DC-4745-B1FF-D03A7C5F4788}"/>
              </a:ext>
            </a:extLst>
          </p:cNvPr>
          <p:cNvSpPr>
            <a:spLocks noGrp="1"/>
          </p:cNvSpPr>
          <p:nvPr>
            <p:ph type="title"/>
          </p:nvPr>
        </p:nvSpPr>
        <p:spPr/>
        <p:txBody>
          <a:bodyPr/>
          <a:lstStyle/>
          <a:p>
            <a:r>
              <a:rPr lang="en-US" dirty="0">
                <a:solidFill>
                  <a:schemeClr val="bg1"/>
                </a:solidFill>
                <a:latin typeface="Lora" pitchFamily="2" charset="0"/>
              </a:rPr>
              <a:t>Monarch Proposed Listing</a:t>
            </a:r>
          </a:p>
        </p:txBody>
      </p:sp>
      <p:sp>
        <p:nvSpPr>
          <p:cNvPr id="21" name="Content Placeholder 20">
            <a:extLst>
              <a:ext uri="{FF2B5EF4-FFF2-40B4-BE49-F238E27FC236}">
                <a16:creationId xmlns:a16="http://schemas.microsoft.com/office/drawing/2014/main" id="{10C51488-46C0-4EEA-A191-4A6457168E0E}"/>
              </a:ext>
            </a:extLst>
          </p:cNvPr>
          <p:cNvSpPr>
            <a:spLocks noGrp="1"/>
          </p:cNvSpPr>
          <p:nvPr>
            <p:ph idx="1"/>
          </p:nvPr>
        </p:nvSpPr>
        <p:spPr>
          <a:xfrm>
            <a:off x="4973053" y="1856130"/>
            <a:ext cx="6121668" cy="4156448"/>
          </a:xfrm>
        </p:spPr>
        <p:txBody>
          <a:bodyPr>
            <a:normAutofit lnSpcReduction="10000"/>
          </a:bodyPr>
          <a:lstStyle/>
          <a:p>
            <a:pPr>
              <a:buFont typeface="Arial" panose="020B0604020202020204" pitchFamily="34" charset="0"/>
              <a:buChar char="•"/>
            </a:pPr>
            <a:r>
              <a:rPr lang="en-US" sz="2400" dirty="0">
                <a:solidFill>
                  <a:schemeClr val="bg1"/>
                </a:solidFill>
                <a:latin typeface="Lora" pitchFamily="2" charset="0"/>
              </a:rPr>
              <a:t> </a:t>
            </a:r>
            <a:r>
              <a:rPr lang="en-US" sz="2800" dirty="0">
                <a:solidFill>
                  <a:schemeClr val="bg1"/>
                </a:solidFill>
                <a:latin typeface="Lora" pitchFamily="2" charset="0"/>
              </a:rPr>
              <a:t>Proposed listing rule is available.</a:t>
            </a:r>
          </a:p>
          <a:p>
            <a:pPr>
              <a:buFont typeface="Arial" panose="020B0604020202020204" pitchFamily="34" charset="0"/>
              <a:buChar char="•"/>
            </a:pPr>
            <a:r>
              <a:rPr lang="en-US" sz="2800" dirty="0">
                <a:solidFill>
                  <a:schemeClr val="bg1"/>
                </a:solidFill>
                <a:latin typeface="Lora" pitchFamily="2" charset="0"/>
              </a:rPr>
              <a:t>No critical habitat proposed in Arizona.</a:t>
            </a:r>
          </a:p>
          <a:p>
            <a:pPr>
              <a:buFont typeface="Arial" panose="020B0604020202020204" pitchFamily="34" charset="0"/>
              <a:buChar char="•"/>
            </a:pPr>
            <a:r>
              <a:rPr lang="en-US" sz="2800" dirty="0">
                <a:solidFill>
                  <a:schemeClr val="bg1"/>
                </a:solidFill>
                <a:latin typeface="Lora" pitchFamily="2" charset="0"/>
              </a:rPr>
              <a:t> Proposed as </a:t>
            </a:r>
            <a:r>
              <a:rPr lang="en-US" sz="2800" u="sng" dirty="0">
                <a:solidFill>
                  <a:schemeClr val="bg1"/>
                </a:solidFill>
                <a:latin typeface="Lora" pitchFamily="2" charset="0"/>
              </a:rPr>
              <a:t>threatened</a:t>
            </a:r>
            <a:r>
              <a:rPr lang="en-US" sz="2800" dirty="0">
                <a:solidFill>
                  <a:schemeClr val="bg1"/>
                </a:solidFill>
                <a:latin typeface="Lora" pitchFamily="2" charset="0"/>
              </a:rPr>
              <a:t> which would  allow for 4(d) exceptions.</a:t>
            </a:r>
          </a:p>
          <a:p>
            <a:pPr>
              <a:buFont typeface="Arial" panose="020B0604020202020204" pitchFamily="34" charset="0"/>
              <a:buChar char="•"/>
            </a:pPr>
            <a:r>
              <a:rPr lang="en-US" sz="2800" dirty="0">
                <a:solidFill>
                  <a:schemeClr val="bg1"/>
                </a:solidFill>
                <a:latin typeface="Lora" pitchFamily="2" charset="0"/>
              </a:rPr>
              <a:t> Public comment is open until </a:t>
            </a:r>
            <a:r>
              <a:rPr lang="en-US" sz="2800" b="1" dirty="0">
                <a:solidFill>
                  <a:schemeClr val="bg1"/>
                </a:solidFill>
                <a:latin typeface="Lora" pitchFamily="2" charset="0"/>
              </a:rPr>
              <a:t>March 12.</a:t>
            </a:r>
          </a:p>
          <a:p>
            <a:pPr marL="0" indent="0">
              <a:buNone/>
            </a:pPr>
            <a:r>
              <a:rPr lang="en-US" sz="2800" b="1" dirty="0">
                <a:solidFill>
                  <a:schemeClr val="bg1"/>
                </a:solidFill>
                <a:latin typeface="Lora" pitchFamily="2" charset="0"/>
              </a:rPr>
              <a:t>Visit: </a:t>
            </a:r>
            <a:r>
              <a:rPr lang="en-US" b="1" dirty="0">
                <a:solidFill>
                  <a:schemeClr val="bg1"/>
                </a:solidFill>
                <a:latin typeface="Lora" pitchFamily="2" charset="0"/>
                <a:hlinkClick r:id="rId3"/>
              </a:rPr>
              <a:t>https://www.fws.gov/initiative/pollinators/save-monarch</a:t>
            </a:r>
            <a:endParaRPr lang="en-US" dirty="0">
              <a:solidFill>
                <a:schemeClr val="bg1"/>
              </a:solidFill>
              <a:latin typeface="Lora" pitchFamily="2" charset="0"/>
            </a:endParaRPr>
          </a:p>
          <a:p>
            <a:pPr marL="0" indent="0">
              <a:buNone/>
            </a:pPr>
            <a:endParaRPr lang="en-US" sz="2400" dirty="0">
              <a:solidFill>
                <a:schemeClr val="bg1"/>
              </a:solidFill>
              <a:latin typeface="Lora" pitchFamily="2" charset="0"/>
            </a:endParaRPr>
          </a:p>
        </p:txBody>
      </p:sp>
      <p:sp>
        <p:nvSpPr>
          <p:cNvPr id="6" name="Rectangle 5">
            <a:extLst>
              <a:ext uri="{FF2B5EF4-FFF2-40B4-BE49-F238E27FC236}">
                <a16:creationId xmlns:a16="http://schemas.microsoft.com/office/drawing/2014/main" id="{830BD6EE-9A8E-4152-B02E-FB963A62CBF4}"/>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7" name="Group 6">
            <a:extLst>
              <a:ext uri="{FF2B5EF4-FFF2-40B4-BE49-F238E27FC236}">
                <a16:creationId xmlns:a16="http://schemas.microsoft.com/office/drawing/2014/main" id="{FA07EDB1-580E-4B1F-B03B-6A655662E135}"/>
              </a:ext>
            </a:extLst>
          </p:cNvPr>
          <p:cNvGrpSpPr/>
          <p:nvPr/>
        </p:nvGrpSpPr>
        <p:grpSpPr>
          <a:xfrm>
            <a:off x="0" y="5754984"/>
            <a:ext cx="12192000" cy="1103016"/>
            <a:chOff x="0" y="5754984"/>
            <a:chExt cx="12192000" cy="1103016"/>
          </a:xfrm>
        </p:grpSpPr>
        <p:sp>
          <p:nvSpPr>
            <p:cNvPr id="8" name="Rectangle 7">
              <a:extLst>
                <a:ext uri="{FF2B5EF4-FFF2-40B4-BE49-F238E27FC236}">
                  <a16:creationId xmlns:a16="http://schemas.microsoft.com/office/drawing/2014/main" id="{5BDACF01-A1DC-443E-97FB-8341F5C261DD}"/>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997C759D-C5F0-4F9A-9212-5B1105ED32CF}"/>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3895AA7B-19BE-4FD4-AB74-F8377C186717}"/>
                </a:ext>
              </a:extLst>
            </p:cNvPr>
            <p:cNvPicPr>
              <a:picLocks noChangeAspect="1"/>
            </p:cNvPicPr>
            <p:nvPr/>
          </p:nvPicPr>
          <p:blipFill>
            <a:blip r:embed="rId4"/>
            <a:stretch>
              <a:fillRect/>
            </a:stretch>
          </p:blipFill>
          <p:spPr>
            <a:xfrm>
              <a:off x="11155680" y="5754984"/>
              <a:ext cx="861208" cy="1030374"/>
            </a:xfrm>
            <a:prstGeom prst="rect">
              <a:avLst/>
            </a:prstGeom>
          </p:spPr>
        </p:pic>
      </p:grpSp>
      <p:pic>
        <p:nvPicPr>
          <p:cNvPr id="25" name="Picture 24">
            <a:extLst>
              <a:ext uri="{FF2B5EF4-FFF2-40B4-BE49-F238E27FC236}">
                <a16:creationId xmlns:a16="http://schemas.microsoft.com/office/drawing/2014/main" id="{AA640404-9BD6-4811-A81B-8520FF47DEE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97280" y="1994953"/>
            <a:ext cx="3474107" cy="3484997"/>
          </a:xfrm>
          <a:prstGeom prst="rect">
            <a:avLst/>
          </a:prstGeom>
          <a:ln w="38100">
            <a:solidFill>
              <a:schemeClr val="bg1"/>
            </a:solidFill>
          </a:ln>
        </p:spPr>
      </p:pic>
    </p:spTree>
    <p:extLst>
      <p:ext uri="{BB962C8B-B14F-4D97-AF65-F5344CB8AC3E}">
        <p14:creationId xmlns:p14="http://schemas.microsoft.com/office/powerpoint/2010/main" val="18186088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E76EC1E-6EFD-445F-B136-4EA1FB823DB6}"/>
              </a:ext>
            </a:extLst>
          </p:cNvPr>
          <p:cNvSpPr>
            <a:spLocks noGrp="1"/>
          </p:cNvSpPr>
          <p:nvPr>
            <p:ph type="title"/>
          </p:nvPr>
        </p:nvSpPr>
        <p:spPr/>
        <p:txBody>
          <a:bodyPr/>
          <a:lstStyle/>
          <a:p>
            <a:r>
              <a:rPr lang="en-US" dirty="0">
                <a:solidFill>
                  <a:schemeClr val="bg1"/>
                </a:solidFill>
                <a:latin typeface="Lora" pitchFamily="2" charset="0"/>
              </a:rPr>
              <a:t>Why to Remember the ESA</a:t>
            </a:r>
          </a:p>
        </p:txBody>
      </p:sp>
      <p:grpSp>
        <p:nvGrpSpPr>
          <p:cNvPr id="4" name="Group 3">
            <a:extLst>
              <a:ext uri="{FF2B5EF4-FFF2-40B4-BE49-F238E27FC236}">
                <a16:creationId xmlns:a16="http://schemas.microsoft.com/office/drawing/2014/main" id="{46370D05-7D8B-4318-A80E-B092AE20C355}"/>
              </a:ext>
            </a:extLst>
          </p:cNvPr>
          <p:cNvGrpSpPr/>
          <p:nvPr/>
        </p:nvGrpSpPr>
        <p:grpSpPr>
          <a:xfrm>
            <a:off x="0" y="5754984"/>
            <a:ext cx="12192000" cy="1103016"/>
            <a:chOff x="0" y="5754984"/>
            <a:chExt cx="12192000" cy="1103016"/>
          </a:xfrm>
        </p:grpSpPr>
        <p:sp>
          <p:nvSpPr>
            <p:cNvPr id="9" name="Rectangle 8">
              <a:extLst>
                <a:ext uri="{FF2B5EF4-FFF2-40B4-BE49-F238E27FC236}">
                  <a16:creationId xmlns:a16="http://schemas.microsoft.com/office/drawing/2014/main" id="{595D0298-247C-4FC1-A465-C307287F6185}"/>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0E7F8FC1-A448-438F-AD5E-BE6D930F6821}"/>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5" name="Picture 14">
              <a:extLst>
                <a:ext uri="{FF2B5EF4-FFF2-40B4-BE49-F238E27FC236}">
                  <a16:creationId xmlns:a16="http://schemas.microsoft.com/office/drawing/2014/main" id="{4F272D31-59A4-4A1B-B9D3-8832F33124C8}"/>
                </a:ext>
              </a:extLst>
            </p:cNvPr>
            <p:cNvPicPr>
              <a:picLocks noChangeAspect="1"/>
            </p:cNvPicPr>
            <p:nvPr/>
          </p:nvPicPr>
          <p:blipFill>
            <a:blip r:embed="rId3"/>
            <a:stretch>
              <a:fillRect/>
            </a:stretch>
          </p:blipFill>
          <p:spPr>
            <a:xfrm>
              <a:off x="11155680" y="5754984"/>
              <a:ext cx="861208" cy="1030374"/>
            </a:xfrm>
            <a:prstGeom prst="rect">
              <a:avLst/>
            </a:prstGeom>
          </p:spPr>
        </p:pic>
      </p:grpSp>
      <p:sp>
        <p:nvSpPr>
          <p:cNvPr id="2" name="TextBox 1">
            <a:extLst>
              <a:ext uri="{FF2B5EF4-FFF2-40B4-BE49-F238E27FC236}">
                <a16:creationId xmlns:a16="http://schemas.microsoft.com/office/drawing/2014/main" id="{DDAE1DB9-032B-4C5C-AD46-F8BE437DA0D1}"/>
              </a:ext>
            </a:extLst>
          </p:cNvPr>
          <p:cNvSpPr txBox="1"/>
          <p:nvPr/>
        </p:nvSpPr>
        <p:spPr>
          <a:xfrm>
            <a:off x="1097279" y="1951696"/>
            <a:ext cx="7935509" cy="212365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EDB20D"/>
                </a:solidFill>
                <a:effectLst/>
                <a:uLnTx/>
                <a:uFillTx/>
                <a:latin typeface="Lora" pitchFamily="2" charset="0"/>
                <a:ea typeface="+mn-ea"/>
                <a:cs typeface="+mn-cs"/>
              </a:rPr>
              <a:t>It’s another box to check, but if you miss “checking it”: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EDB20D"/>
                </a:solidFill>
                <a:effectLst/>
                <a:uLnTx/>
                <a:uFillTx/>
                <a:latin typeface="Lora" pitchFamily="2" charset="0"/>
                <a:ea typeface="+mn-ea"/>
                <a:cs typeface="+mn-cs"/>
              </a:rPr>
              <a:t> </a:t>
            </a:r>
          </a:p>
          <a:p>
            <a:pPr marL="914400" marR="0" lvl="0" indent="-457200" algn="l" defTabSz="457200" rtl="0" eaLnBrk="1" fontAlgn="auto" latinLnBrk="0" hangingPunct="1">
              <a:lnSpc>
                <a:spcPct val="100000"/>
              </a:lnSpc>
              <a:spcBef>
                <a:spcPts val="0"/>
              </a:spcBef>
              <a:spcAft>
                <a:spcPts val="0"/>
              </a:spcAft>
              <a:buClrTx/>
              <a:buSzTx/>
              <a:buFontTx/>
              <a:buAutoNum type="arabicPeriod"/>
              <a:tabLst/>
              <a:defRPr/>
            </a:pPr>
            <a:r>
              <a:rPr kumimoji="0" lang="en-US" sz="2200" b="1" i="0" u="none" strike="noStrike" kern="1200" cap="none" spc="0" normalizeH="0" baseline="0" noProof="0" dirty="0">
                <a:ln>
                  <a:noFill/>
                </a:ln>
                <a:solidFill>
                  <a:prstClr val="white"/>
                </a:solidFill>
                <a:effectLst/>
                <a:uLnTx/>
                <a:uFillTx/>
                <a:latin typeface="Lora" pitchFamily="2" charset="0"/>
                <a:ea typeface="+mn-ea"/>
                <a:cs typeface="+mn-cs"/>
              </a:rPr>
              <a:t>Your permit could be delayed or denied.</a:t>
            </a:r>
          </a:p>
          <a:p>
            <a:pPr marL="914400" marR="0" lvl="0" indent="-457200" algn="l" defTabSz="457200" rtl="0" eaLnBrk="1" fontAlgn="auto" latinLnBrk="0" hangingPunct="1">
              <a:lnSpc>
                <a:spcPct val="100000"/>
              </a:lnSpc>
              <a:spcBef>
                <a:spcPts val="0"/>
              </a:spcBef>
              <a:spcAft>
                <a:spcPts val="0"/>
              </a:spcAft>
              <a:buClrTx/>
              <a:buSzTx/>
              <a:buFontTx/>
              <a:buAutoNum type="arabicPeriod"/>
              <a:tabLst/>
              <a:defRPr/>
            </a:pPr>
            <a:r>
              <a:rPr kumimoji="0" lang="en-US" sz="2200" b="1" i="0" u="none" strike="noStrike" kern="1200" cap="none" spc="0" normalizeH="0" baseline="0" noProof="0" dirty="0">
                <a:ln>
                  <a:noFill/>
                </a:ln>
                <a:solidFill>
                  <a:prstClr val="white"/>
                </a:solidFill>
                <a:effectLst/>
                <a:uLnTx/>
                <a:uFillTx/>
                <a:latin typeface="Lora" pitchFamily="2" charset="0"/>
                <a:ea typeface="+mn-ea"/>
                <a:cs typeface="+mn-cs"/>
              </a:rPr>
              <a:t>Your project could be delayed.</a:t>
            </a:r>
          </a:p>
          <a:p>
            <a:pPr marL="914400" marR="0" lvl="0" indent="-457200" algn="l" defTabSz="457200" rtl="0" eaLnBrk="1" fontAlgn="auto" latinLnBrk="0" hangingPunct="1">
              <a:lnSpc>
                <a:spcPct val="100000"/>
              </a:lnSpc>
              <a:spcBef>
                <a:spcPts val="0"/>
              </a:spcBef>
              <a:spcAft>
                <a:spcPts val="0"/>
              </a:spcAft>
              <a:buClrTx/>
              <a:buSzTx/>
              <a:buFontTx/>
              <a:buAutoNum type="arabicPeriod"/>
              <a:tabLst/>
              <a:defRPr/>
            </a:pPr>
            <a:r>
              <a:rPr kumimoji="0" lang="en-US" sz="2200" b="1" i="0" u="none" strike="noStrike" kern="1200" cap="none" spc="0" normalizeH="0" baseline="0" noProof="0" dirty="0">
                <a:ln>
                  <a:noFill/>
                </a:ln>
                <a:solidFill>
                  <a:prstClr val="white"/>
                </a:solidFill>
                <a:effectLst/>
                <a:uLnTx/>
                <a:uFillTx/>
                <a:latin typeface="Lora" pitchFamily="2" charset="0"/>
                <a:ea typeface="+mn-ea"/>
                <a:cs typeface="+mn-cs"/>
              </a:rPr>
              <a:t>Your company could be vulnerable to lawsuits.</a:t>
            </a:r>
          </a:p>
          <a:p>
            <a:pPr marL="914400" marR="0" lvl="0" indent="-457200" algn="l" defTabSz="457200" rtl="0" eaLnBrk="1" fontAlgn="auto" latinLnBrk="0" hangingPunct="1">
              <a:lnSpc>
                <a:spcPct val="100000"/>
              </a:lnSpc>
              <a:spcBef>
                <a:spcPts val="0"/>
              </a:spcBef>
              <a:spcAft>
                <a:spcPts val="0"/>
              </a:spcAft>
              <a:buClrTx/>
              <a:buSzTx/>
              <a:buFontTx/>
              <a:buAutoNum type="arabicPeriod"/>
              <a:tabLst/>
              <a:defRPr/>
            </a:pPr>
            <a:r>
              <a:rPr kumimoji="0" lang="en-US" sz="2200" b="1" i="0" u="none" strike="noStrike" kern="1200" cap="none" spc="0" normalizeH="0" baseline="0" noProof="0" dirty="0">
                <a:ln>
                  <a:noFill/>
                </a:ln>
                <a:solidFill>
                  <a:prstClr val="white"/>
                </a:solidFill>
                <a:effectLst/>
                <a:uLnTx/>
                <a:uFillTx/>
                <a:latin typeface="Lora" pitchFamily="2" charset="0"/>
                <a:ea typeface="+mn-ea"/>
                <a:cs typeface="+mn-cs"/>
              </a:rPr>
              <a:t>USFWS Law Enforcement could become involved.</a:t>
            </a:r>
          </a:p>
        </p:txBody>
      </p:sp>
      <p:sp>
        <p:nvSpPr>
          <p:cNvPr id="8" name="Content Placeholder 20">
            <a:extLst>
              <a:ext uri="{FF2B5EF4-FFF2-40B4-BE49-F238E27FC236}">
                <a16:creationId xmlns:a16="http://schemas.microsoft.com/office/drawing/2014/main" id="{9579E3F3-DFBF-441B-B4B3-3C6097253D85}"/>
              </a:ext>
            </a:extLst>
          </p:cNvPr>
          <p:cNvSpPr txBox="1">
            <a:spLocks/>
          </p:cNvSpPr>
          <p:nvPr/>
        </p:nvSpPr>
        <p:spPr>
          <a:xfrm>
            <a:off x="1097279" y="4289690"/>
            <a:ext cx="7935509" cy="1726251"/>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91440" marR="0" lvl="0" indent="-91440" algn="l" defTabSz="914400" rtl="0" eaLnBrk="1" fontAlgn="auto" latinLnBrk="0" hangingPunct="1">
              <a:lnSpc>
                <a:spcPct val="90000"/>
              </a:lnSpc>
              <a:spcBef>
                <a:spcPts val="1200"/>
              </a:spcBef>
              <a:spcAft>
                <a:spcPts val="200"/>
              </a:spcAft>
              <a:buClr>
                <a:srgbClr val="E48312"/>
              </a:buClr>
              <a:buSzPct val="100000"/>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Lora" pitchFamily="2" charset="0"/>
                <a:ea typeface="+mn-ea"/>
                <a:cs typeface="+mn-cs"/>
              </a:rPr>
              <a:t>  </a:t>
            </a:r>
            <a:r>
              <a:rPr kumimoji="0" lang="en-US" sz="2000" b="1" i="0" u="none" strike="noStrike" kern="1200" cap="none" spc="0" normalizeH="0" baseline="0" noProof="0" dirty="0">
                <a:ln>
                  <a:noFill/>
                </a:ln>
                <a:solidFill>
                  <a:prstClr val="white"/>
                </a:solidFill>
                <a:effectLst/>
                <a:uLnTx/>
                <a:uFillTx/>
                <a:latin typeface="Lora" pitchFamily="2" charset="0"/>
                <a:ea typeface="+mn-ea"/>
                <a:cs typeface="+mn-cs"/>
              </a:rPr>
              <a:t>For more information on Section 7 visit: </a:t>
            </a:r>
            <a:r>
              <a:rPr kumimoji="0" lang="en-US" sz="2000" b="1" i="0" u="sng" strike="noStrike" kern="1200" cap="none" spc="0" normalizeH="0" baseline="0" noProof="0" dirty="0">
                <a:ln>
                  <a:noFill/>
                </a:ln>
                <a:solidFill>
                  <a:srgbClr val="0563C1"/>
                </a:solidFill>
                <a:effectLst/>
                <a:uLnTx/>
                <a:uFillTx/>
                <a:latin typeface="Lora" pitchFamily="2" charset="0"/>
                <a:ea typeface="+mn-ea"/>
                <a:cs typeface="+mn-cs"/>
                <a:hlinkClick r:id="rId4"/>
              </a:rPr>
              <a:t>https://www.fws.gov/service/esa-section-7-consultation</a:t>
            </a:r>
            <a:endParaRPr kumimoji="0" lang="en-US" sz="2000" b="1" i="0" u="sng" strike="noStrike" kern="1200" cap="none" spc="0" normalizeH="0" baseline="0" noProof="0" dirty="0">
              <a:ln>
                <a:noFill/>
              </a:ln>
              <a:solidFill>
                <a:srgbClr val="0563C1"/>
              </a:solidFill>
              <a:effectLst/>
              <a:uLnTx/>
              <a:uFillTx/>
              <a:latin typeface="Lora" pitchFamily="2" charset="0"/>
              <a:ea typeface="+mn-ea"/>
              <a:cs typeface="+mn-cs"/>
            </a:endParaRPr>
          </a:p>
          <a:p>
            <a:pPr marL="91440" marR="0" lvl="0" indent="-91440" algn="l" defTabSz="914400" rtl="0" eaLnBrk="1" fontAlgn="auto" latinLnBrk="0" hangingPunct="1">
              <a:lnSpc>
                <a:spcPct val="90000"/>
              </a:lnSpc>
              <a:spcBef>
                <a:spcPts val="1200"/>
              </a:spcBef>
              <a:spcAft>
                <a:spcPts val="200"/>
              </a:spcAft>
              <a:buClr>
                <a:srgbClr val="E48312"/>
              </a:buClr>
              <a:buSzPct val="100000"/>
              <a:buFont typeface="Courier New" panose="02070309020205020404" pitchFamily="49" charset="0"/>
              <a:buChar char="o"/>
              <a:tabLst/>
              <a:defRPr/>
            </a:pPr>
            <a:r>
              <a:rPr kumimoji="0" lang="en-US" sz="2000" b="1" i="0" u="none" strike="noStrike" kern="1200" cap="none" spc="0" normalizeH="0" baseline="0" noProof="0" dirty="0">
                <a:ln>
                  <a:noFill/>
                </a:ln>
                <a:solidFill>
                  <a:prstClr val="white"/>
                </a:solidFill>
                <a:effectLst/>
                <a:uLnTx/>
                <a:uFillTx/>
                <a:latin typeface="Lora" pitchFamily="2" charset="0"/>
                <a:ea typeface="+mn-ea"/>
                <a:cs typeface="+mn-cs"/>
              </a:rPr>
              <a:t>  For more information on the ESA visit: </a:t>
            </a:r>
          </a:p>
          <a:p>
            <a:pPr marL="0" marR="0" lvl="0" indent="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None/>
              <a:tabLst/>
              <a:defRPr/>
            </a:pPr>
            <a:r>
              <a:rPr kumimoji="0" lang="en-US" sz="2000" b="1" i="0" u="none" strike="noStrike" kern="1200" cap="none" spc="0" normalizeH="0" baseline="0" noProof="0" dirty="0">
                <a:ln>
                  <a:noFill/>
                </a:ln>
                <a:solidFill>
                  <a:prstClr val="white"/>
                </a:solidFill>
                <a:effectLst/>
                <a:uLnTx/>
                <a:uFillTx/>
                <a:latin typeface="Lora" pitchFamily="2" charset="0"/>
                <a:ea typeface="+mn-ea"/>
                <a:cs typeface="+mn-cs"/>
                <a:hlinkClick r:id="rId5"/>
              </a:rPr>
              <a:t>https://www.fws.gov/library/collections/endangered-species</a:t>
            </a:r>
            <a:endParaRPr kumimoji="0" lang="en-US" sz="2000" b="1" i="0" u="none" strike="noStrike" kern="1200" cap="none" spc="0" normalizeH="0" baseline="0" noProof="0" dirty="0">
              <a:ln>
                <a:noFill/>
              </a:ln>
              <a:solidFill>
                <a:prstClr val="white"/>
              </a:solidFill>
              <a:effectLst/>
              <a:uLnTx/>
              <a:uFillTx/>
              <a:latin typeface="Lora" pitchFamily="2" charset="0"/>
              <a:ea typeface="+mn-ea"/>
              <a:cs typeface="+mn-cs"/>
            </a:endParaRPr>
          </a:p>
        </p:txBody>
      </p:sp>
    </p:spTree>
    <p:extLst>
      <p:ext uri="{BB962C8B-B14F-4D97-AF65-F5344CB8AC3E}">
        <p14:creationId xmlns:p14="http://schemas.microsoft.com/office/powerpoint/2010/main" val="2781698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664F5B3-853F-EB82-00CB-3A1480DDBEDD}"/>
              </a:ext>
            </a:extLst>
          </p:cNvPr>
          <p:cNvSpPr>
            <a:spLocks noGrp="1"/>
          </p:cNvSpPr>
          <p:nvPr>
            <p:ph sz="quarter" idx="10"/>
          </p:nvPr>
        </p:nvSpPr>
        <p:spPr>
          <a:xfrm>
            <a:off x="266700" y="1370606"/>
            <a:ext cx="9352788" cy="5221025"/>
          </a:xfrm>
        </p:spPr>
        <p:txBody>
          <a:bodyPr/>
          <a:lstStyle/>
          <a:p>
            <a:r>
              <a:rPr lang="en-US" sz="2800" u="sng" dirty="0"/>
              <a:t>Mission Statement:</a:t>
            </a:r>
          </a:p>
          <a:p>
            <a:r>
              <a:rPr lang="en-US" sz="2800" dirty="0"/>
              <a:t>To protect the Nation’s aquatic resources, while allowing reasonable development through fair, timely and balanced permit decisions.</a:t>
            </a:r>
          </a:p>
          <a:p>
            <a:endParaRPr lang="en-US" sz="2800" dirty="0"/>
          </a:p>
          <a:p>
            <a:r>
              <a:rPr lang="en-US" sz="2800" u="sng" dirty="0"/>
              <a:t>Authorities</a:t>
            </a:r>
            <a:r>
              <a:rPr lang="en-US" sz="2800" dirty="0"/>
              <a:t>:</a:t>
            </a:r>
          </a:p>
          <a:p>
            <a:pPr marL="457200" indent="-457200">
              <a:buFont typeface="Arial" panose="020B0604020202020204" pitchFamily="34" charset="0"/>
              <a:buChar char="•"/>
            </a:pPr>
            <a:r>
              <a:rPr lang="en-US" sz="2800" dirty="0"/>
              <a:t>Section 404 of the Clean Water Act</a:t>
            </a:r>
          </a:p>
          <a:p>
            <a:pPr marL="457200" indent="-457200">
              <a:buFont typeface="Arial" panose="020B0604020202020204" pitchFamily="34" charset="0"/>
              <a:buChar char="•"/>
            </a:pPr>
            <a:r>
              <a:rPr lang="en-US" sz="2800" dirty="0"/>
              <a:t>Section 10 of the Rivers and Harbors Act of 1899</a:t>
            </a:r>
          </a:p>
          <a:p>
            <a:pPr marL="457200" indent="-457200">
              <a:buFont typeface="Arial" panose="020B0604020202020204" pitchFamily="34" charset="0"/>
              <a:buChar char="•"/>
            </a:pPr>
            <a:r>
              <a:rPr lang="en-US" sz="2800" dirty="0"/>
              <a:t>Section 103 of the Marine Protection, Research, and Sanctuaries Act of 1972</a:t>
            </a:r>
          </a:p>
          <a:p>
            <a:pPr marL="457200" indent="-457200">
              <a:buFont typeface="Arial" panose="020B0604020202020204" pitchFamily="34" charset="0"/>
              <a:buChar char="•"/>
            </a:pPr>
            <a:endParaRPr lang="en-US" sz="2800" dirty="0"/>
          </a:p>
          <a:p>
            <a:endParaRPr lang="en-US" sz="2800" dirty="0"/>
          </a:p>
        </p:txBody>
      </p:sp>
      <p:sp>
        <p:nvSpPr>
          <p:cNvPr id="4" name="Title 3">
            <a:extLst>
              <a:ext uri="{FF2B5EF4-FFF2-40B4-BE49-F238E27FC236}">
                <a16:creationId xmlns:a16="http://schemas.microsoft.com/office/drawing/2014/main" id="{0D3264C5-0568-A501-8C0C-17BCBEA67C00}"/>
              </a:ext>
            </a:extLst>
          </p:cNvPr>
          <p:cNvSpPr>
            <a:spLocks noGrp="1"/>
          </p:cNvSpPr>
          <p:nvPr>
            <p:ph type="title"/>
          </p:nvPr>
        </p:nvSpPr>
        <p:spPr/>
        <p:txBody>
          <a:bodyPr/>
          <a:lstStyle/>
          <a:p>
            <a:pPr algn="ctr"/>
            <a:r>
              <a:rPr lang="en-US" dirty="0"/>
              <a:t>Regulatory Overview</a:t>
            </a:r>
          </a:p>
        </p:txBody>
      </p:sp>
      <p:pic>
        <p:nvPicPr>
          <p:cNvPr id="3" name="Picture 4" descr="Scales of justice with solid fill">
            <a:extLst>
              <a:ext uri="{FF2B5EF4-FFF2-40B4-BE49-F238E27FC236}">
                <a16:creationId xmlns:a16="http://schemas.microsoft.com/office/drawing/2014/main" id="{720521B4-278B-120F-D254-71CE4C9BADC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9769818" y="2774989"/>
            <a:ext cx="1565362" cy="1565362"/>
          </a:xfrm>
          <a:prstGeom prst="rect">
            <a:avLst/>
          </a:prstGeom>
        </p:spPr>
      </p:pic>
    </p:spTree>
    <p:extLst>
      <p:ext uri="{BB962C8B-B14F-4D97-AF65-F5344CB8AC3E}">
        <p14:creationId xmlns:p14="http://schemas.microsoft.com/office/powerpoint/2010/main" val="19556836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590132-F995-4C22-9DC1-281DB4A8E543}"/>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A7611D10-8851-4367-A505-CF8F91F2C9E8}"/>
              </a:ext>
            </a:extLst>
          </p:cNvPr>
          <p:cNvSpPr/>
          <p:nvPr/>
        </p:nvSpPr>
        <p:spPr>
          <a:xfrm>
            <a:off x="1042737" y="1074821"/>
            <a:ext cx="10764252" cy="1030374"/>
          </a:xfrm>
          <a:prstGeom prst="rect">
            <a:avLst/>
          </a:prstGeom>
          <a:solidFill>
            <a:srgbClr val="02426D"/>
          </a:solidFill>
          <a:ln>
            <a:solidFill>
              <a:srgbClr val="0242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dirty="0">
              <a:ln>
                <a:noFill/>
              </a:ln>
              <a:solidFill>
                <a:prstClr val="white"/>
              </a:solidFill>
              <a:effectLst/>
              <a:uLnTx/>
              <a:uFillTx/>
              <a:latin typeface="Lora" pitchFamily="2" charset="0"/>
              <a:ea typeface="+mn-ea"/>
              <a:cs typeface="+mn-cs"/>
            </a:endParaRPr>
          </a:p>
        </p:txBody>
      </p:sp>
      <p:sp>
        <p:nvSpPr>
          <p:cNvPr id="4" name="Rectangle 3">
            <a:extLst>
              <a:ext uri="{FF2B5EF4-FFF2-40B4-BE49-F238E27FC236}">
                <a16:creationId xmlns:a16="http://schemas.microsoft.com/office/drawing/2014/main" id="{4D12E2D7-034D-4603-847F-0C861C760979}"/>
              </a:ext>
            </a:extLst>
          </p:cNvPr>
          <p:cNvSpPr/>
          <p:nvPr/>
        </p:nvSpPr>
        <p:spPr>
          <a:xfrm>
            <a:off x="0" y="2267786"/>
            <a:ext cx="7455948" cy="1943100"/>
          </a:xfrm>
          <a:prstGeom prst="rect">
            <a:avLst/>
          </a:prstGeom>
          <a:solidFill>
            <a:srgbClr val="007AC3"/>
          </a:solidFill>
          <a:ln>
            <a:solidFill>
              <a:srgbClr val="EDB2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white"/>
                </a:solidFill>
                <a:effectLst/>
                <a:uLnTx/>
                <a:uFillTx/>
                <a:latin typeface="Lora" pitchFamily="2" charset="0"/>
                <a:ea typeface="+mn-ea"/>
                <a:cs typeface="+mn-cs"/>
              </a:rPr>
              <a:t>Questions?</a:t>
            </a:r>
          </a:p>
        </p:txBody>
      </p:sp>
      <p:grpSp>
        <p:nvGrpSpPr>
          <p:cNvPr id="8" name="Group 7">
            <a:extLst>
              <a:ext uri="{FF2B5EF4-FFF2-40B4-BE49-F238E27FC236}">
                <a16:creationId xmlns:a16="http://schemas.microsoft.com/office/drawing/2014/main" id="{D1FFA058-AE46-43A6-86D4-0A65409EA05F}"/>
              </a:ext>
            </a:extLst>
          </p:cNvPr>
          <p:cNvGrpSpPr/>
          <p:nvPr/>
        </p:nvGrpSpPr>
        <p:grpSpPr>
          <a:xfrm>
            <a:off x="0" y="5754984"/>
            <a:ext cx="12192000" cy="1103016"/>
            <a:chOff x="0" y="5754984"/>
            <a:chExt cx="12192000" cy="1103016"/>
          </a:xfrm>
        </p:grpSpPr>
        <p:sp>
          <p:nvSpPr>
            <p:cNvPr id="9" name="Rectangle 8">
              <a:extLst>
                <a:ext uri="{FF2B5EF4-FFF2-40B4-BE49-F238E27FC236}">
                  <a16:creationId xmlns:a16="http://schemas.microsoft.com/office/drawing/2014/main" id="{3C08F5A4-C9FF-4F7F-877C-553999E3922D}"/>
                </a:ext>
              </a:extLst>
            </p:cNvPr>
            <p:cNvSpPr/>
            <p:nvPr/>
          </p:nvSpPr>
          <p:spPr>
            <a:xfrm>
              <a:off x="0" y="6386286"/>
              <a:ext cx="12192000" cy="471714"/>
            </a:xfrm>
            <a:prstGeom prst="rect">
              <a:avLst/>
            </a:prstGeom>
            <a:solidFill>
              <a:srgbClr val="FBAA29"/>
            </a:solidFill>
            <a:ln>
              <a:solidFill>
                <a:srgbClr val="F4C2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26C6B1EA-0297-4112-AE37-6E099C56FDE4}"/>
                </a:ext>
              </a:extLst>
            </p:cNvPr>
            <p:cNvSpPr/>
            <p:nvPr/>
          </p:nvSpPr>
          <p:spPr>
            <a:xfrm>
              <a:off x="0" y="6270171"/>
              <a:ext cx="12192000" cy="101601"/>
            </a:xfrm>
            <a:prstGeom prst="rect">
              <a:avLst/>
            </a:prstGeom>
            <a:solidFill>
              <a:srgbClr val="007AC3"/>
            </a:solidFill>
            <a:ln>
              <a:solidFill>
                <a:srgbClr val="007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a:extLst>
                <a:ext uri="{FF2B5EF4-FFF2-40B4-BE49-F238E27FC236}">
                  <a16:creationId xmlns:a16="http://schemas.microsoft.com/office/drawing/2014/main" id="{2658FA75-32A4-4F88-B78F-80A45E9791B6}"/>
                </a:ext>
              </a:extLst>
            </p:cNvPr>
            <p:cNvPicPr>
              <a:picLocks noChangeAspect="1"/>
            </p:cNvPicPr>
            <p:nvPr/>
          </p:nvPicPr>
          <p:blipFill>
            <a:blip r:embed="rId3"/>
            <a:stretch>
              <a:fillRect/>
            </a:stretch>
          </p:blipFill>
          <p:spPr>
            <a:xfrm>
              <a:off x="11155680" y="5754984"/>
              <a:ext cx="861208" cy="1030374"/>
            </a:xfrm>
            <a:prstGeom prst="rect">
              <a:avLst/>
            </a:prstGeom>
          </p:spPr>
        </p:pic>
      </p:grpSp>
      <p:sp>
        <p:nvSpPr>
          <p:cNvPr id="3" name="TextBox 2">
            <a:extLst>
              <a:ext uri="{FF2B5EF4-FFF2-40B4-BE49-F238E27FC236}">
                <a16:creationId xmlns:a16="http://schemas.microsoft.com/office/drawing/2014/main" id="{ECAC001F-A341-47BD-939E-55897F7A5554}"/>
              </a:ext>
            </a:extLst>
          </p:cNvPr>
          <p:cNvSpPr txBox="1"/>
          <p:nvPr/>
        </p:nvSpPr>
        <p:spPr>
          <a:xfrm>
            <a:off x="441960" y="4450080"/>
            <a:ext cx="7013988" cy="147732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95000"/>
                  </a:prstClr>
                </a:solidFill>
                <a:effectLst/>
                <a:uLnTx/>
                <a:uFillTx/>
                <a:latin typeface="Lora" pitchFamily="2" charset="0"/>
                <a:ea typeface="+mn-ea"/>
                <a:cs typeface="+mn-cs"/>
              </a:rPr>
              <a:t>Nichole Engelmann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95000"/>
                  </a:prstClr>
                </a:solidFill>
                <a:effectLst/>
                <a:uLnTx/>
                <a:uFillTx/>
                <a:latin typeface="Lora" pitchFamily="2" charset="0"/>
                <a:ea typeface="+mn-ea"/>
                <a:cs typeface="+mn-cs"/>
              </a:rPr>
              <a:t>(she/her)</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95000"/>
                  </a:prstClr>
                </a:solidFill>
                <a:effectLst/>
                <a:uLnTx/>
                <a:uFillTx/>
                <a:latin typeface="Lora" pitchFamily="2" charset="0"/>
                <a:ea typeface="+mn-ea"/>
                <a:cs typeface="+mn-cs"/>
              </a:rPr>
              <a:t>U.S. Fish and Wildlife Service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lumMod val="95000"/>
                </a:prstClr>
              </a:solidFill>
              <a:effectLst/>
              <a:uLnTx/>
              <a:uFillTx/>
              <a:latin typeface="Lora" pitchFamily="2"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95000"/>
                  </a:prstClr>
                </a:solidFill>
                <a:effectLst/>
                <a:uLnTx/>
                <a:uFillTx/>
                <a:latin typeface="Lora" pitchFamily="2" charset="0"/>
                <a:ea typeface="+mn-ea"/>
                <a:cs typeface="+mn-cs"/>
              </a:rPr>
              <a:t>Nichole_Engelmann@fws.gov</a:t>
            </a:r>
          </a:p>
        </p:txBody>
      </p:sp>
    </p:spTree>
    <p:extLst>
      <p:ext uri="{BB962C8B-B14F-4D97-AF65-F5344CB8AC3E}">
        <p14:creationId xmlns:p14="http://schemas.microsoft.com/office/powerpoint/2010/main" val="20578008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MG_9343_edited">
            <a:extLst>
              <a:ext uri="{FF2B5EF4-FFF2-40B4-BE49-F238E27FC236}">
                <a16:creationId xmlns:a16="http://schemas.microsoft.com/office/drawing/2014/main" id="{CA34C470-A264-BFB2-C5BA-858C730936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789" y="246063"/>
            <a:ext cx="11485266" cy="634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Slide Number Placeholder 1">
            <a:extLst>
              <a:ext uri="{FF2B5EF4-FFF2-40B4-BE49-F238E27FC236}">
                <a16:creationId xmlns:a16="http://schemas.microsoft.com/office/drawing/2014/main" id="{9D0F25BC-11F8-5035-B54C-3EB20011D0E4}"/>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863AB7AA-F84F-4A34-8182-59D872B89C17}"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41</a:t>
            </a:fld>
            <a:endParaRPr lang="en-US" altLang="en-US" sz="1400">
              <a:solidFill>
                <a:srgbClr val="000000"/>
              </a:solidFill>
              <a:latin typeface="Times New Roman" panose="02020603050405020304" pitchFamily="18" charset="0"/>
            </a:endParaRPr>
          </a:p>
        </p:txBody>
      </p:sp>
      <p:sp>
        <p:nvSpPr>
          <p:cNvPr id="4100" name="Freeform 9">
            <a:extLst>
              <a:ext uri="{FF2B5EF4-FFF2-40B4-BE49-F238E27FC236}">
                <a16:creationId xmlns:a16="http://schemas.microsoft.com/office/drawing/2014/main" id="{0CB6C3A9-8403-3054-A1F6-FFC101FD39E3}"/>
              </a:ext>
            </a:extLst>
          </p:cNvPr>
          <p:cNvSpPr>
            <a:spLocks/>
          </p:cNvSpPr>
          <p:nvPr/>
        </p:nvSpPr>
        <p:spPr bwMode="auto">
          <a:xfrm>
            <a:off x="3549650" y="5011739"/>
            <a:ext cx="19050" cy="409575"/>
          </a:xfrm>
          <a:custGeom>
            <a:avLst/>
            <a:gdLst>
              <a:gd name="T0" fmla="*/ 0 w 6"/>
              <a:gd name="T1" fmla="*/ 0 h 124"/>
              <a:gd name="T2" fmla="*/ 2147483646 w 6"/>
              <a:gd name="T3" fmla="*/ 2147483646 h 124"/>
              <a:gd name="T4" fmla="*/ 2147483646 w 6"/>
              <a:gd name="T5" fmla="*/ 2147483646 h 124"/>
              <a:gd name="T6" fmla="*/ 0 60000 65536"/>
              <a:gd name="T7" fmla="*/ 0 60000 65536"/>
              <a:gd name="T8" fmla="*/ 0 60000 65536"/>
            </a:gdLst>
            <a:ahLst/>
            <a:cxnLst>
              <a:cxn ang="T6">
                <a:pos x="T0" y="T1"/>
              </a:cxn>
              <a:cxn ang="T7">
                <a:pos x="T2" y="T3"/>
              </a:cxn>
              <a:cxn ang="T8">
                <a:pos x="T4" y="T5"/>
              </a:cxn>
            </a:cxnLst>
            <a:rect l="0" t="0" r="r" b="b"/>
            <a:pathLst>
              <a:path w="6" h="124">
                <a:moveTo>
                  <a:pt x="0" y="0"/>
                </a:moveTo>
                <a:lnTo>
                  <a:pt x="4" y="60"/>
                </a:lnTo>
                <a:lnTo>
                  <a:pt x="6" y="124"/>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sz="1400" b="1">
              <a:solidFill>
                <a:srgbClr val="000000"/>
              </a:solidFill>
              <a:latin typeface="Helvetica" panose="020B0604020202020204" pitchFamily="34" charset="0"/>
            </a:endParaRPr>
          </a:p>
        </p:txBody>
      </p:sp>
      <p:sp>
        <p:nvSpPr>
          <p:cNvPr id="4101" name="Rectangle 3">
            <a:extLst>
              <a:ext uri="{FF2B5EF4-FFF2-40B4-BE49-F238E27FC236}">
                <a16:creationId xmlns:a16="http://schemas.microsoft.com/office/drawing/2014/main" id="{AF61FC10-2258-E46A-CB4F-FEDDD21E9479}"/>
              </a:ext>
            </a:extLst>
          </p:cNvPr>
          <p:cNvSpPr>
            <a:spLocks noChangeArrowheads="1"/>
          </p:cNvSpPr>
          <p:nvPr/>
        </p:nvSpPr>
        <p:spPr bwMode="auto">
          <a:xfrm>
            <a:off x="3005139" y="2701925"/>
            <a:ext cx="6340475" cy="3181350"/>
          </a:xfrm>
          <a:prstGeom prst="rect">
            <a:avLst/>
          </a:prstGeom>
          <a:noFill/>
          <a:ln>
            <a:noFill/>
          </a:ln>
          <a:effectLst>
            <a:outerShdw dist="17961" dir="8100000" algn="ctr" rotWithShape="0">
              <a:srgbClr val="003366">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0" fontAlgn="base" hangingPunct="0">
              <a:spcBef>
                <a:spcPct val="0"/>
              </a:spcBef>
              <a:spcAft>
                <a:spcPct val="0"/>
              </a:spcAft>
              <a:buClrTx/>
              <a:buNone/>
            </a:pPr>
            <a:r>
              <a:rPr lang="en-US" altLang="en-US" sz="3200" b="1">
                <a:solidFill>
                  <a:srgbClr val="FFFFCC"/>
                </a:solidFill>
              </a:rPr>
              <a:t>Phoenix Approach to Environmental Compliance</a:t>
            </a:r>
          </a:p>
          <a:p>
            <a:pPr algn="ctr" eaLnBrk="0" fontAlgn="base" hangingPunct="0">
              <a:spcBef>
                <a:spcPct val="0"/>
              </a:spcBef>
              <a:spcAft>
                <a:spcPct val="0"/>
              </a:spcAft>
              <a:buClrTx/>
              <a:buNone/>
            </a:pPr>
            <a:r>
              <a:rPr lang="en-US" altLang="en-US" sz="3200" b="1">
                <a:solidFill>
                  <a:srgbClr val="FFFFCC"/>
                </a:solidFill>
              </a:rPr>
              <a:t>Section 404 and Wildlife</a:t>
            </a:r>
            <a:br>
              <a:rPr lang="en-US" altLang="en-US" sz="2500" b="1">
                <a:solidFill>
                  <a:srgbClr val="FFFFCC"/>
                </a:solidFill>
              </a:rPr>
            </a:br>
            <a:br>
              <a:rPr lang="en-US" altLang="en-US" sz="2500" b="1">
                <a:solidFill>
                  <a:srgbClr val="FFFFCC"/>
                </a:solidFill>
              </a:rPr>
            </a:br>
            <a:br>
              <a:rPr lang="en-US" altLang="en-US" sz="2500" b="1">
                <a:solidFill>
                  <a:srgbClr val="FFFFCC"/>
                </a:solidFill>
              </a:rPr>
            </a:br>
            <a:r>
              <a:rPr lang="en-US" altLang="en-US" sz="1900" b="1">
                <a:solidFill>
                  <a:srgbClr val="FFFFCC"/>
                </a:solidFill>
              </a:rPr>
              <a:t>January 30, 2025</a:t>
            </a:r>
          </a:p>
        </p:txBody>
      </p:sp>
      <p:sp>
        <p:nvSpPr>
          <p:cNvPr id="4102" name="Rectangle 22">
            <a:extLst>
              <a:ext uri="{FF2B5EF4-FFF2-40B4-BE49-F238E27FC236}">
                <a16:creationId xmlns:a16="http://schemas.microsoft.com/office/drawing/2014/main" id="{9D1B3814-5AD2-1928-E055-1B0AC8864ECB}"/>
              </a:ext>
            </a:extLst>
          </p:cNvPr>
          <p:cNvSpPr>
            <a:spLocks noChangeArrowheads="1"/>
          </p:cNvSpPr>
          <p:nvPr/>
        </p:nvSpPr>
        <p:spPr bwMode="auto">
          <a:xfrm>
            <a:off x="2451100" y="1079500"/>
            <a:ext cx="7454900" cy="4978400"/>
          </a:xfrm>
          <a:prstGeom prst="rect">
            <a:avLst/>
          </a:prstGeom>
          <a:noFill/>
          <a:ln w="127000">
            <a:solidFill>
              <a:srgbClr val="000066"/>
            </a:solidFill>
            <a:miter lim="800000"/>
            <a:headEnd/>
            <a:tailEnd/>
          </a:ln>
          <a:effectLst/>
          <a:extLst>
            <a:ext uri="{909E8E84-426E-40DD-AFC4-6F175D3DCCD1}">
              <a14:hiddenFill xmlns:a14="http://schemas.microsoft.com/office/drawing/2010/main">
                <a:solidFill>
                  <a:srgbClr val="CAEED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buClrTx/>
              <a:buNone/>
            </a:pPr>
            <a:endParaRPr lang="en-US" altLang="en-US" sz="1400" b="1">
              <a:solidFill>
                <a:srgbClr val="000000"/>
              </a:solidFill>
            </a:endParaRPr>
          </a:p>
        </p:txBody>
      </p:sp>
      <p:pic>
        <p:nvPicPr>
          <p:cNvPr id="4103" name="Picture 2">
            <a:extLst>
              <a:ext uri="{FF2B5EF4-FFF2-40B4-BE49-F238E27FC236}">
                <a16:creationId xmlns:a16="http://schemas.microsoft.com/office/drawing/2014/main" id="{604F647C-287F-E9D5-23F4-B5DE720283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78876" y="104776"/>
            <a:ext cx="20494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84F726A1-4981-6D57-E616-C0A4A9DE1363}"/>
              </a:ext>
            </a:extLst>
          </p:cNvPr>
          <p:cNvSpPr>
            <a:spLocks noGrp="1" noChangeArrowheads="1"/>
          </p:cNvSpPr>
          <p:nvPr>
            <p:ph type="title"/>
          </p:nvPr>
        </p:nvSpPr>
        <p:spPr/>
        <p:txBody>
          <a:bodyPr/>
          <a:lstStyle/>
          <a:p>
            <a:r>
              <a:rPr lang="en-US" altLang="en-US"/>
              <a:t>Initial Natura/Cultural Resource Assessment (INCRA)</a:t>
            </a:r>
          </a:p>
        </p:txBody>
      </p:sp>
      <p:sp>
        <p:nvSpPr>
          <p:cNvPr id="5123" name="Content Placeholder 3">
            <a:extLst>
              <a:ext uri="{FF2B5EF4-FFF2-40B4-BE49-F238E27FC236}">
                <a16:creationId xmlns:a16="http://schemas.microsoft.com/office/drawing/2014/main" id="{509AAE0B-6190-7502-7829-06FDB32B7448}"/>
              </a:ext>
            </a:extLst>
          </p:cNvPr>
          <p:cNvSpPr>
            <a:spLocks noGrp="1" noChangeArrowheads="1"/>
          </p:cNvSpPr>
          <p:nvPr>
            <p:ph sz="quarter" idx="2"/>
          </p:nvPr>
        </p:nvSpPr>
        <p:spPr>
          <a:xfrm>
            <a:off x="6223000" y="4062414"/>
            <a:ext cx="4116388" cy="2185987"/>
          </a:xfrm>
        </p:spPr>
        <p:txBody>
          <a:bodyPr/>
          <a:lstStyle/>
          <a:p>
            <a:r>
              <a:rPr lang="en-US" altLang="en-US"/>
              <a:t>Archaeology</a:t>
            </a:r>
          </a:p>
          <a:p>
            <a:r>
              <a:rPr lang="en-US" altLang="en-US"/>
              <a:t>Historic Properties</a:t>
            </a:r>
          </a:p>
          <a:p>
            <a:r>
              <a:rPr lang="en-US" altLang="en-US"/>
              <a:t>Section 404/Sensitive Species</a:t>
            </a:r>
          </a:p>
        </p:txBody>
      </p:sp>
      <p:sp>
        <p:nvSpPr>
          <p:cNvPr id="5124" name="Content Placeholder 4">
            <a:extLst>
              <a:ext uri="{FF2B5EF4-FFF2-40B4-BE49-F238E27FC236}">
                <a16:creationId xmlns:a16="http://schemas.microsoft.com/office/drawing/2014/main" id="{97909CB1-24BD-DD1F-75C9-658AF8C809B8}"/>
              </a:ext>
            </a:extLst>
          </p:cNvPr>
          <p:cNvSpPr>
            <a:spLocks noGrp="1" noChangeArrowheads="1"/>
          </p:cNvSpPr>
          <p:nvPr>
            <p:ph sz="quarter" idx="3"/>
          </p:nvPr>
        </p:nvSpPr>
        <p:spPr>
          <a:xfrm>
            <a:off x="6126164" y="1889125"/>
            <a:ext cx="4116387" cy="2185988"/>
          </a:xfrm>
        </p:spPr>
        <p:txBody>
          <a:bodyPr/>
          <a:lstStyle/>
          <a:p>
            <a:r>
              <a:rPr lang="en-US" altLang="en-US"/>
              <a:t>Internal City Environmental Review</a:t>
            </a:r>
          </a:p>
          <a:p>
            <a:pPr lvl="1"/>
            <a:r>
              <a:rPr lang="en-US" altLang="en-US"/>
              <a:t>Every City construction project</a:t>
            </a:r>
          </a:p>
          <a:p>
            <a:pPr lvl="1"/>
            <a:r>
              <a:rPr lang="en-US" altLang="en-US"/>
              <a:t>Early in design</a:t>
            </a:r>
          </a:p>
          <a:p>
            <a:endParaRPr lang="en-US" altLang="en-US"/>
          </a:p>
        </p:txBody>
      </p:sp>
      <p:sp>
        <p:nvSpPr>
          <p:cNvPr id="5125" name="Slide Number Placeholder 5">
            <a:extLst>
              <a:ext uri="{FF2B5EF4-FFF2-40B4-BE49-F238E27FC236}">
                <a16:creationId xmlns:a16="http://schemas.microsoft.com/office/drawing/2014/main" id="{328A3A0E-2DBC-8A53-F210-F5947EF1D1ED}"/>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20038B3D-8042-4AB9-8EF4-CC7727086D91}"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42</a:t>
            </a:fld>
            <a:endParaRPr lang="en-US" altLang="en-US" sz="1400">
              <a:solidFill>
                <a:srgbClr val="000000"/>
              </a:solidFill>
              <a:latin typeface="Times New Roman" panose="02020603050405020304" pitchFamily="18" charset="0"/>
            </a:endParaRPr>
          </a:p>
        </p:txBody>
      </p:sp>
      <p:graphicFrame>
        <p:nvGraphicFramePr>
          <p:cNvPr id="5126" name="Object 1">
            <a:extLst>
              <a:ext uri="{FF2B5EF4-FFF2-40B4-BE49-F238E27FC236}">
                <a16:creationId xmlns:a16="http://schemas.microsoft.com/office/drawing/2014/main" id="{4FA7FB0D-3497-3070-D766-495AA1761F9D}"/>
              </a:ext>
            </a:extLst>
          </p:cNvPr>
          <p:cNvGraphicFramePr>
            <a:graphicFrameLocks noChangeAspect="1"/>
          </p:cNvGraphicFramePr>
          <p:nvPr/>
        </p:nvGraphicFramePr>
        <p:xfrm>
          <a:off x="1912938" y="1479550"/>
          <a:ext cx="3860800" cy="4997450"/>
        </p:xfrm>
        <a:graphic>
          <a:graphicData uri="http://schemas.openxmlformats.org/presentationml/2006/ole">
            <mc:AlternateContent xmlns:mc="http://schemas.openxmlformats.org/markup-compatibility/2006">
              <mc:Choice xmlns:v="urn:schemas-microsoft-com:vml" Requires="v">
                <p:oleObj name="Acrobat Document" r:id="rId2" imgW="5829300" imgH="7543800" progId="Acrobat.Document.11">
                  <p:embed/>
                </p:oleObj>
              </mc:Choice>
              <mc:Fallback>
                <p:oleObj name="Acrobat Document" r:id="rId2" imgW="5829300" imgH="7543800" progId="Acrobat.Document.11">
                  <p:embed/>
                  <p:pic>
                    <p:nvPicPr>
                      <p:cNvPr id="5126" name="Object 1">
                        <a:extLst>
                          <a:ext uri="{FF2B5EF4-FFF2-40B4-BE49-F238E27FC236}">
                            <a16:creationId xmlns:a16="http://schemas.microsoft.com/office/drawing/2014/main" id="{4FA7FB0D-3497-3070-D766-495AA1761F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2938" y="1479550"/>
                        <a:ext cx="3860800" cy="499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2">
            <a:extLst>
              <a:ext uri="{FF2B5EF4-FFF2-40B4-BE49-F238E27FC236}">
                <a16:creationId xmlns:a16="http://schemas.microsoft.com/office/drawing/2014/main" id="{C7C6EBC3-F99C-4497-2C89-98F9AA629272}"/>
              </a:ext>
            </a:extLst>
          </p:cNvPr>
          <p:cNvSpPr>
            <a:spLocks noGrp="1" noChangeArrowheads="1"/>
          </p:cNvSpPr>
          <p:nvPr>
            <p:ph type="title"/>
          </p:nvPr>
        </p:nvSpPr>
        <p:spPr/>
        <p:txBody>
          <a:bodyPr/>
          <a:lstStyle/>
          <a:p>
            <a:r>
              <a:rPr lang="en-US" altLang="en-US"/>
              <a:t>City Approach </a:t>
            </a:r>
            <a:br>
              <a:rPr lang="en-US" altLang="en-US"/>
            </a:br>
            <a:r>
              <a:rPr lang="en-US" altLang="en-US"/>
              <a:t>When we do Jurisdictional Delineations</a:t>
            </a:r>
          </a:p>
        </p:txBody>
      </p:sp>
      <p:sp>
        <p:nvSpPr>
          <p:cNvPr id="4" name="Content Placeholder 3">
            <a:extLst>
              <a:ext uri="{FF2B5EF4-FFF2-40B4-BE49-F238E27FC236}">
                <a16:creationId xmlns:a16="http://schemas.microsoft.com/office/drawing/2014/main" id="{BE15FBAC-5A02-DB30-2DB6-C9BC3101DEE1}"/>
              </a:ext>
            </a:extLst>
          </p:cNvPr>
          <p:cNvSpPr>
            <a:spLocks noGrp="1"/>
          </p:cNvSpPr>
          <p:nvPr>
            <p:ph idx="1"/>
          </p:nvPr>
        </p:nvSpPr>
        <p:spPr>
          <a:xfrm>
            <a:off x="1466850" y="1646239"/>
            <a:ext cx="4629150" cy="1055687"/>
          </a:xfrm>
        </p:spPr>
        <p:txBody>
          <a:bodyPr/>
          <a:lstStyle/>
          <a:p>
            <a:pPr>
              <a:defRPr/>
            </a:pPr>
            <a:r>
              <a:rPr lang="en-US" dirty="0"/>
              <a:t>Ephemeral vs Intermittent</a:t>
            </a:r>
          </a:p>
          <a:p>
            <a:pPr>
              <a:defRPr/>
            </a:pPr>
            <a:r>
              <a:rPr lang="en-US" dirty="0"/>
              <a:t>PJD vs AJD</a:t>
            </a:r>
          </a:p>
          <a:p>
            <a:pPr marL="0" indent="0">
              <a:buNone/>
              <a:defRPr/>
            </a:pPr>
            <a:endParaRPr lang="en-US" dirty="0"/>
          </a:p>
          <a:p>
            <a:pPr>
              <a:defRPr/>
            </a:pPr>
            <a:endParaRPr lang="en-US" dirty="0"/>
          </a:p>
        </p:txBody>
      </p:sp>
      <p:sp>
        <p:nvSpPr>
          <p:cNvPr id="6148" name="Slide Number Placeholder 1">
            <a:extLst>
              <a:ext uri="{FF2B5EF4-FFF2-40B4-BE49-F238E27FC236}">
                <a16:creationId xmlns:a16="http://schemas.microsoft.com/office/drawing/2014/main" id="{5E86359E-F422-3155-E367-BE10E5A16F25}"/>
              </a:ext>
            </a:extLst>
          </p:cNvPr>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Helvetica" panose="020B0604020202020204" pitchFamily="34" charset="0"/>
              </a:defRPr>
            </a:lvl1pPr>
            <a:lvl2pPr marL="742950" indent="-285750">
              <a:defRPr sz="1400" b="1">
                <a:solidFill>
                  <a:schemeClr val="tx1"/>
                </a:solidFill>
                <a:latin typeface="Helvetica" panose="020B0604020202020204" pitchFamily="34" charset="0"/>
              </a:defRPr>
            </a:lvl2pPr>
            <a:lvl3pPr marL="1143000" indent="-228600">
              <a:defRPr sz="1400" b="1">
                <a:solidFill>
                  <a:schemeClr val="tx1"/>
                </a:solidFill>
                <a:latin typeface="Helvetica" panose="020B0604020202020204" pitchFamily="34" charset="0"/>
              </a:defRPr>
            </a:lvl3pPr>
            <a:lvl4pPr marL="1600200" indent="-228600">
              <a:defRPr sz="1400" b="1">
                <a:solidFill>
                  <a:schemeClr val="tx1"/>
                </a:solidFill>
                <a:latin typeface="Helvetica" panose="020B0604020202020204" pitchFamily="34" charset="0"/>
              </a:defRPr>
            </a:lvl4pPr>
            <a:lvl5pPr marL="2057400" indent="-228600">
              <a:defRPr sz="1400" b="1">
                <a:solidFill>
                  <a:schemeClr val="tx1"/>
                </a:solidFill>
                <a:latin typeface="Helvetica" panose="020B0604020202020204" pitchFamily="34" charset="0"/>
              </a:defRPr>
            </a:lvl5pPr>
            <a:lvl6pPr marL="2514600" indent="-228600" eaLnBrk="0" fontAlgn="base" hangingPunct="0">
              <a:spcBef>
                <a:spcPct val="0"/>
              </a:spcBef>
              <a:spcAft>
                <a:spcPct val="0"/>
              </a:spcAft>
              <a:defRPr sz="1400" b="1">
                <a:solidFill>
                  <a:schemeClr val="tx1"/>
                </a:solidFill>
                <a:latin typeface="Helvetica" panose="020B0604020202020204" pitchFamily="34" charset="0"/>
              </a:defRPr>
            </a:lvl6pPr>
            <a:lvl7pPr marL="2971800" indent="-228600" eaLnBrk="0" fontAlgn="base" hangingPunct="0">
              <a:spcBef>
                <a:spcPct val="0"/>
              </a:spcBef>
              <a:spcAft>
                <a:spcPct val="0"/>
              </a:spcAft>
              <a:defRPr sz="1400" b="1">
                <a:solidFill>
                  <a:schemeClr val="tx1"/>
                </a:solidFill>
                <a:latin typeface="Helvetica" panose="020B0604020202020204" pitchFamily="34" charset="0"/>
              </a:defRPr>
            </a:lvl7pPr>
            <a:lvl8pPr marL="3429000" indent="-228600" eaLnBrk="0" fontAlgn="base" hangingPunct="0">
              <a:spcBef>
                <a:spcPct val="0"/>
              </a:spcBef>
              <a:spcAft>
                <a:spcPct val="0"/>
              </a:spcAft>
              <a:defRPr sz="1400" b="1">
                <a:solidFill>
                  <a:schemeClr val="tx1"/>
                </a:solidFill>
                <a:latin typeface="Helvetica" panose="020B0604020202020204" pitchFamily="34" charset="0"/>
              </a:defRPr>
            </a:lvl8pPr>
            <a:lvl9pPr marL="3886200" indent="-228600" eaLnBrk="0" fontAlgn="base" hangingPunct="0">
              <a:spcBef>
                <a:spcPct val="0"/>
              </a:spcBef>
              <a:spcAft>
                <a:spcPct val="0"/>
              </a:spcAft>
              <a:defRPr sz="1400" b="1">
                <a:solidFill>
                  <a:schemeClr val="tx1"/>
                </a:solidFill>
                <a:latin typeface="Helvetica" panose="020B0604020202020204" pitchFamily="34" charset="0"/>
              </a:defRPr>
            </a:lvl9pPr>
          </a:lstStyle>
          <a:p>
            <a:pPr eaLnBrk="0" fontAlgn="base" hangingPunct="0">
              <a:spcBef>
                <a:spcPct val="0"/>
              </a:spcBef>
              <a:spcAft>
                <a:spcPct val="0"/>
              </a:spcAft>
            </a:pPr>
            <a:fld id="{1EAD601C-6094-47A4-AA5E-57A56B74EFDD}" type="slidenum">
              <a:rPr lang="en-US" altLang="en-US" b="0">
                <a:solidFill>
                  <a:srgbClr val="000000"/>
                </a:solidFill>
                <a:latin typeface="Times New Roman" panose="02020603050405020304" pitchFamily="18" charset="0"/>
              </a:rPr>
              <a:pPr eaLnBrk="0" fontAlgn="base" hangingPunct="0">
                <a:spcBef>
                  <a:spcPct val="0"/>
                </a:spcBef>
                <a:spcAft>
                  <a:spcPct val="0"/>
                </a:spcAft>
              </a:pPr>
              <a:t>43</a:t>
            </a:fld>
            <a:endParaRPr lang="en-US" altLang="en-US" b="0">
              <a:solidFill>
                <a:srgbClr val="000000"/>
              </a:solidFill>
              <a:latin typeface="Times New Roman" panose="02020603050405020304" pitchFamily="18" charset="0"/>
            </a:endParaRPr>
          </a:p>
        </p:txBody>
      </p:sp>
      <p:sp>
        <p:nvSpPr>
          <p:cNvPr id="5" name="Content Placeholder 3">
            <a:extLst>
              <a:ext uri="{FF2B5EF4-FFF2-40B4-BE49-F238E27FC236}">
                <a16:creationId xmlns:a16="http://schemas.microsoft.com/office/drawing/2014/main" id="{45121B9A-751E-3496-09F3-27D113B8DE9C}"/>
              </a:ext>
            </a:extLst>
          </p:cNvPr>
          <p:cNvSpPr txBox="1">
            <a:spLocks/>
          </p:cNvSpPr>
          <p:nvPr/>
        </p:nvSpPr>
        <p:spPr bwMode="auto">
          <a:xfrm>
            <a:off x="6288088" y="1568451"/>
            <a:ext cx="4629150" cy="835025"/>
          </a:xfrm>
          <a:prstGeom prst="rect">
            <a:avLst/>
          </a:prstGeom>
          <a:noFill/>
          <a:ln>
            <a:noFill/>
          </a:ln>
          <a:effectLst/>
        </p:spPr>
        <p:txBody>
          <a:bodyPr/>
          <a:lstStyle>
            <a:lvl1pPr marL="342900" indent="-342900" algn="l" rtl="0" eaLnBrk="0" fontAlgn="base" hangingPunct="0">
              <a:spcBef>
                <a:spcPct val="0"/>
              </a:spcBef>
              <a:spcAft>
                <a:spcPct val="25000"/>
              </a:spcAft>
              <a:buClr>
                <a:srgbClr val="339966"/>
              </a:buClr>
              <a:buFont typeface="Wingdings" panose="05000000000000000000" pitchFamily="2" charset="2"/>
              <a:buChar char="q"/>
              <a:defRPr sz="2400">
                <a:solidFill>
                  <a:srgbClr val="003366"/>
                </a:solidFill>
                <a:latin typeface="+mn-lt"/>
                <a:ea typeface="+mn-ea"/>
                <a:cs typeface="+mn-cs"/>
              </a:defRPr>
            </a:lvl1pPr>
            <a:lvl2pPr marL="742950" indent="-285750" algn="l" rtl="0" eaLnBrk="0" fontAlgn="base" hangingPunct="0">
              <a:spcBef>
                <a:spcPct val="0"/>
              </a:spcBef>
              <a:spcAft>
                <a:spcPct val="50000"/>
              </a:spcAft>
              <a:buClr>
                <a:srgbClr val="008080"/>
              </a:buClr>
              <a:buSzPct val="125000"/>
              <a:buFont typeface="Wingdings" panose="05000000000000000000" pitchFamily="2" charset="2"/>
              <a:buChar char="§"/>
              <a:defRPr sz="2000">
                <a:solidFill>
                  <a:srgbClr val="339966"/>
                </a:solidFill>
                <a:latin typeface="+mn-lt"/>
              </a:defRPr>
            </a:lvl2pPr>
            <a:lvl3pPr marL="1143000" indent="-228600" algn="l" rtl="0" eaLnBrk="0" fontAlgn="base" hangingPunct="0">
              <a:spcBef>
                <a:spcPct val="0"/>
              </a:spcBef>
              <a:spcAft>
                <a:spcPct val="50000"/>
              </a:spcAft>
              <a:buClr>
                <a:srgbClr val="003366"/>
              </a:buClr>
              <a:buChar char="•"/>
              <a:defRPr sz="1600">
                <a:solidFill>
                  <a:srgbClr val="003366"/>
                </a:solidFill>
                <a:latin typeface="+mn-lt"/>
              </a:defRPr>
            </a:lvl3pPr>
            <a:lvl4pPr marL="1600200" indent="-228600" algn="l" rtl="0" eaLnBrk="0" fontAlgn="base" hangingPunct="0">
              <a:spcBef>
                <a:spcPct val="20000"/>
              </a:spcBef>
              <a:spcAft>
                <a:spcPct val="0"/>
              </a:spcAft>
              <a:buChar char="–"/>
              <a:defRPr sz="2000">
                <a:solidFill>
                  <a:schemeClr val="tx1"/>
                </a:solidFill>
                <a:latin typeface="Times New Roman"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itchFamily="18" charset="0"/>
              </a:defRPr>
            </a:lvl9pPr>
          </a:lstStyle>
          <a:p>
            <a:pPr>
              <a:defRPr/>
            </a:pPr>
            <a:r>
              <a:rPr lang="en-US" kern="0" dirty="0">
                <a:latin typeface="Helvetica"/>
              </a:rPr>
              <a:t>404 Permitting - notifying	</a:t>
            </a:r>
          </a:p>
          <a:p>
            <a:pPr marL="0" indent="0">
              <a:buNone/>
              <a:defRPr/>
            </a:pPr>
            <a:endParaRPr lang="en-US" kern="0" dirty="0">
              <a:latin typeface="Helvetica"/>
            </a:endParaRPr>
          </a:p>
          <a:p>
            <a:pPr>
              <a:defRPr/>
            </a:pPr>
            <a:endParaRPr lang="en-US" kern="0" dirty="0">
              <a:latin typeface="Helvetica"/>
            </a:endParaRPr>
          </a:p>
        </p:txBody>
      </p:sp>
      <p:pic>
        <p:nvPicPr>
          <p:cNvPr id="6150" name="Picture 6">
            <a:extLst>
              <a:ext uri="{FF2B5EF4-FFF2-40B4-BE49-F238E27FC236}">
                <a16:creationId xmlns:a16="http://schemas.microsoft.com/office/drawing/2014/main" id="{29081B3B-98C7-D5BB-9B9A-AD62B7F3DF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6300" y="2644776"/>
            <a:ext cx="441325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1" name="Picture 8">
            <a:extLst>
              <a:ext uri="{FF2B5EF4-FFF2-40B4-BE49-F238E27FC236}">
                <a16:creationId xmlns:a16="http://schemas.microsoft.com/office/drawing/2014/main" id="{AE5780D1-9BF5-B5B6-A6C3-8C43EADBC9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5413" y="2644776"/>
            <a:ext cx="43561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2">
            <a:extLst>
              <a:ext uri="{FF2B5EF4-FFF2-40B4-BE49-F238E27FC236}">
                <a16:creationId xmlns:a16="http://schemas.microsoft.com/office/drawing/2014/main" id="{30172D77-BFF0-5251-A33C-1E665546CBE9}"/>
              </a:ext>
            </a:extLst>
          </p:cNvPr>
          <p:cNvSpPr>
            <a:spLocks noGrp="1" noChangeArrowheads="1"/>
          </p:cNvSpPr>
          <p:nvPr>
            <p:ph type="title"/>
          </p:nvPr>
        </p:nvSpPr>
        <p:spPr/>
        <p:txBody>
          <a:bodyPr/>
          <a:lstStyle/>
          <a:p>
            <a:r>
              <a:rPr lang="en-US" altLang="en-US"/>
              <a:t>JD’s and 404 Permits</a:t>
            </a:r>
            <a:br>
              <a:rPr lang="en-US" altLang="en-US"/>
            </a:br>
            <a:r>
              <a:rPr lang="en-US" altLang="en-US"/>
              <a:t>Example of City’s Perspective</a:t>
            </a:r>
          </a:p>
        </p:txBody>
      </p:sp>
      <p:sp>
        <p:nvSpPr>
          <p:cNvPr id="7171" name="Slide Number Placeholder 1">
            <a:extLst>
              <a:ext uri="{FF2B5EF4-FFF2-40B4-BE49-F238E27FC236}">
                <a16:creationId xmlns:a16="http://schemas.microsoft.com/office/drawing/2014/main" id="{B54B86D2-3144-D795-A30A-949A41BC64D0}"/>
              </a:ext>
            </a:extLst>
          </p:cNvPr>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Helvetica" panose="020B0604020202020204" pitchFamily="34" charset="0"/>
              </a:defRPr>
            </a:lvl1pPr>
            <a:lvl2pPr marL="742950" indent="-285750">
              <a:defRPr sz="1400" b="1">
                <a:solidFill>
                  <a:schemeClr val="tx1"/>
                </a:solidFill>
                <a:latin typeface="Helvetica" panose="020B0604020202020204" pitchFamily="34" charset="0"/>
              </a:defRPr>
            </a:lvl2pPr>
            <a:lvl3pPr marL="1143000" indent="-228600">
              <a:defRPr sz="1400" b="1">
                <a:solidFill>
                  <a:schemeClr val="tx1"/>
                </a:solidFill>
                <a:latin typeface="Helvetica" panose="020B0604020202020204" pitchFamily="34" charset="0"/>
              </a:defRPr>
            </a:lvl3pPr>
            <a:lvl4pPr marL="1600200" indent="-228600">
              <a:defRPr sz="1400" b="1">
                <a:solidFill>
                  <a:schemeClr val="tx1"/>
                </a:solidFill>
                <a:latin typeface="Helvetica" panose="020B0604020202020204" pitchFamily="34" charset="0"/>
              </a:defRPr>
            </a:lvl4pPr>
            <a:lvl5pPr marL="2057400" indent="-228600">
              <a:defRPr sz="1400" b="1">
                <a:solidFill>
                  <a:schemeClr val="tx1"/>
                </a:solidFill>
                <a:latin typeface="Helvetica" panose="020B0604020202020204" pitchFamily="34" charset="0"/>
              </a:defRPr>
            </a:lvl5pPr>
            <a:lvl6pPr marL="2514600" indent="-228600" eaLnBrk="0" fontAlgn="base" hangingPunct="0">
              <a:spcBef>
                <a:spcPct val="0"/>
              </a:spcBef>
              <a:spcAft>
                <a:spcPct val="0"/>
              </a:spcAft>
              <a:defRPr sz="1400" b="1">
                <a:solidFill>
                  <a:schemeClr val="tx1"/>
                </a:solidFill>
                <a:latin typeface="Helvetica" panose="020B0604020202020204" pitchFamily="34" charset="0"/>
              </a:defRPr>
            </a:lvl6pPr>
            <a:lvl7pPr marL="2971800" indent="-228600" eaLnBrk="0" fontAlgn="base" hangingPunct="0">
              <a:spcBef>
                <a:spcPct val="0"/>
              </a:spcBef>
              <a:spcAft>
                <a:spcPct val="0"/>
              </a:spcAft>
              <a:defRPr sz="1400" b="1">
                <a:solidFill>
                  <a:schemeClr val="tx1"/>
                </a:solidFill>
                <a:latin typeface="Helvetica" panose="020B0604020202020204" pitchFamily="34" charset="0"/>
              </a:defRPr>
            </a:lvl7pPr>
            <a:lvl8pPr marL="3429000" indent="-228600" eaLnBrk="0" fontAlgn="base" hangingPunct="0">
              <a:spcBef>
                <a:spcPct val="0"/>
              </a:spcBef>
              <a:spcAft>
                <a:spcPct val="0"/>
              </a:spcAft>
              <a:defRPr sz="1400" b="1">
                <a:solidFill>
                  <a:schemeClr val="tx1"/>
                </a:solidFill>
                <a:latin typeface="Helvetica" panose="020B0604020202020204" pitchFamily="34" charset="0"/>
              </a:defRPr>
            </a:lvl8pPr>
            <a:lvl9pPr marL="3886200" indent="-228600" eaLnBrk="0" fontAlgn="base" hangingPunct="0">
              <a:spcBef>
                <a:spcPct val="0"/>
              </a:spcBef>
              <a:spcAft>
                <a:spcPct val="0"/>
              </a:spcAft>
              <a:defRPr sz="1400" b="1">
                <a:solidFill>
                  <a:schemeClr val="tx1"/>
                </a:solidFill>
                <a:latin typeface="Helvetica" panose="020B0604020202020204" pitchFamily="34" charset="0"/>
              </a:defRPr>
            </a:lvl9pPr>
          </a:lstStyle>
          <a:p>
            <a:pPr eaLnBrk="0" fontAlgn="base" hangingPunct="0">
              <a:spcBef>
                <a:spcPct val="0"/>
              </a:spcBef>
              <a:spcAft>
                <a:spcPct val="0"/>
              </a:spcAft>
            </a:pPr>
            <a:fld id="{496C46CD-C6F9-4AD2-A006-A700DE590138}" type="slidenum">
              <a:rPr lang="en-US" altLang="en-US" b="0">
                <a:solidFill>
                  <a:srgbClr val="000000"/>
                </a:solidFill>
                <a:latin typeface="Times New Roman" panose="02020603050405020304" pitchFamily="18" charset="0"/>
              </a:rPr>
              <a:pPr eaLnBrk="0" fontAlgn="base" hangingPunct="0">
                <a:spcBef>
                  <a:spcPct val="0"/>
                </a:spcBef>
                <a:spcAft>
                  <a:spcPct val="0"/>
                </a:spcAft>
              </a:pPr>
              <a:t>44</a:t>
            </a:fld>
            <a:endParaRPr lang="en-US" altLang="en-US" b="0">
              <a:solidFill>
                <a:srgbClr val="000000"/>
              </a:solidFill>
              <a:latin typeface="Times New Roman" panose="02020603050405020304" pitchFamily="18" charset="0"/>
            </a:endParaRPr>
          </a:p>
        </p:txBody>
      </p:sp>
      <p:sp>
        <p:nvSpPr>
          <p:cNvPr id="9" name="TextBox 8">
            <a:extLst>
              <a:ext uri="{FF2B5EF4-FFF2-40B4-BE49-F238E27FC236}">
                <a16:creationId xmlns:a16="http://schemas.microsoft.com/office/drawing/2014/main" id="{AE072926-A40F-5C48-E247-F9F4869952F0}"/>
              </a:ext>
            </a:extLst>
          </p:cNvPr>
          <p:cNvSpPr txBox="1"/>
          <p:nvPr/>
        </p:nvSpPr>
        <p:spPr>
          <a:xfrm>
            <a:off x="6951663" y="1790701"/>
            <a:ext cx="3744912" cy="4340225"/>
          </a:xfrm>
          <a:prstGeom prst="rect">
            <a:avLst/>
          </a:prstGeom>
          <a:noFill/>
        </p:spPr>
        <p:txBody>
          <a:bodyPr wrap="none">
            <a:spAutoFit/>
          </a:bodyPr>
          <a:lstStyle/>
          <a:p>
            <a:pPr eaLnBrk="0" fontAlgn="base" hangingPunct="0">
              <a:spcBef>
                <a:spcPct val="0"/>
              </a:spcBef>
              <a:spcAft>
                <a:spcPct val="0"/>
              </a:spcAft>
              <a:defRPr/>
            </a:pPr>
            <a:r>
              <a:rPr lang="en-US" sz="2800" b="1" dirty="0">
                <a:solidFill>
                  <a:srgbClr val="339966"/>
                </a:solidFill>
                <a:latin typeface="Helvetica"/>
              </a:rPr>
              <a:t>Lone</a:t>
            </a:r>
            <a:r>
              <a:rPr lang="en-US" sz="2800" b="1" dirty="0">
                <a:solidFill>
                  <a:srgbClr val="000000"/>
                </a:solidFill>
                <a:latin typeface="Helvetica" panose="020B0604020202020204" pitchFamily="34" charset="0"/>
              </a:rPr>
              <a:t> </a:t>
            </a:r>
            <a:r>
              <a:rPr lang="en-US" sz="2800" b="1" dirty="0">
                <a:solidFill>
                  <a:srgbClr val="339966"/>
                </a:solidFill>
                <a:latin typeface="Helvetica"/>
              </a:rPr>
              <a:t>Mountain</a:t>
            </a:r>
            <a:r>
              <a:rPr lang="en-US" sz="2800" b="1" dirty="0">
                <a:solidFill>
                  <a:srgbClr val="000000"/>
                </a:solidFill>
                <a:latin typeface="Helvetica" panose="020B0604020202020204" pitchFamily="34" charset="0"/>
              </a:rPr>
              <a:t> </a:t>
            </a:r>
            <a:r>
              <a:rPr lang="en-US" sz="2800" b="1" dirty="0">
                <a:solidFill>
                  <a:srgbClr val="339966"/>
                </a:solidFill>
                <a:latin typeface="Helvetica"/>
              </a:rPr>
              <a:t>Park</a:t>
            </a:r>
          </a:p>
          <a:p>
            <a:pPr eaLnBrk="0" fontAlgn="base" hangingPunct="0">
              <a:spcBef>
                <a:spcPct val="0"/>
              </a:spcBef>
              <a:spcAft>
                <a:spcPct val="0"/>
              </a:spcAft>
              <a:defRPr/>
            </a:pPr>
            <a:endParaRPr lang="en-US" sz="2800" b="1" dirty="0">
              <a:solidFill>
                <a:srgbClr val="339966"/>
              </a:solidFill>
              <a:latin typeface="Helvetica"/>
            </a:endParaRPr>
          </a:p>
          <a:p>
            <a:pPr marL="342900" indent="-342900" eaLnBrk="0" fontAlgn="base" hangingPunct="0">
              <a:spcBef>
                <a:spcPct val="0"/>
              </a:spcBef>
              <a:spcAft>
                <a:spcPct val="0"/>
              </a:spcAft>
              <a:buFontTx/>
              <a:buChar char="-"/>
              <a:defRPr/>
            </a:pPr>
            <a:r>
              <a:rPr lang="en-US" sz="2000" b="1" dirty="0">
                <a:solidFill>
                  <a:srgbClr val="339966"/>
                </a:solidFill>
                <a:latin typeface="Helvetica"/>
              </a:rPr>
              <a:t>2022 PJD</a:t>
            </a:r>
          </a:p>
          <a:p>
            <a:pPr marL="342900" indent="-342900" eaLnBrk="0" fontAlgn="base" hangingPunct="0">
              <a:spcBef>
                <a:spcPct val="0"/>
              </a:spcBef>
              <a:spcAft>
                <a:spcPct val="0"/>
              </a:spcAft>
              <a:buFontTx/>
              <a:buChar char="-"/>
              <a:defRPr/>
            </a:pPr>
            <a:endParaRPr lang="en-US" sz="2000" b="1" dirty="0">
              <a:solidFill>
                <a:srgbClr val="339966"/>
              </a:solidFill>
              <a:latin typeface="Helvetica"/>
            </a:endParaRPr>
          </a:p>
          <a:p>
            <a:pPr marL="342900" indent="-342900" eaLnBrk="0" fontAlgn="base" hangingPunct="0">
              <a:spcBef>
                <a:spcPct val="0"/>
              </a:spcBef>
              <a:spcAft>
                <a:spcPct val="0"/>
              </a:spcAft>
              <a:buFontTx/>
              <a:buChar char="-"/>
              <a:defRPr/>
            </a:pPr>
            <a:r>
              <a:rPr lang="en-US" sz="2000" b="1" dirty="0">
                <a:solidFill>
                  <a:srgbClr val="339966"/>
                </a:solidFill>
                <a:latin typeface="Helvetica"/>
              </a:rPr>
              <a:t>2023 WOTUS Rule +</a:t>
            </a:r>
          </a:p>
          <a:p>
            <a:pPr marL="342900" indent="-342900" eaLnBrk="0" fontAlgn="base" hangingPunct="0">
              <a:spcBef>
                <a:spcPct val="0"/>
              </a:spcBef>
              <a:spcAft>
                <a:spcPct val="0"/>
              </a:spcAft>
              <a:buFontTx/>
              <a:buChar char="-"/>
              <a:defRPr/>
            </a:pPr>
            <a:endParaRPr lang="en-US" sz="2000" b="1" dirty="0">
              <a:solidFill>
                <a:srgbClr val="339966"/>
              </a:solidFill>
              <a:latin typeface="Helvetica"/>
            </a:endParaRPr>
          </a:p>
          <a:p>
            <a:pPr marL="342900" indent="-342900" eaLnBrk="0" fontAlgn="base" hangingPunct="0">
              <a:spcBef>
                <a:spcPct val="0"/>
              </a:spcBef>
              <a:spcAft>
                <a:spcPct val="0"/>
              </a:spcAft>
              <a:buFontTx/>
              <a:buChar char="-"/>
              <a:defRPr/>
            </a:pPr>
            <a:r>
              <a:rPr lang="en-US" sz="2000" b="1" dirty="0">
                <a:solidFill>
                  <a:srgbClr val="339966"/>
                </a:solidFill>
                <a:latin typeface="Helvetica"/>
              </a:rPr>
              <a:t>2024 PCN</a:t>
            </a:r>
          </a:p>
          <a:p>
            <a:pPr marL="800100" lvl="1" indent="-342900" eaLnBrk="0" fontAlgn="base" hangingPunct="0">
              <a:spcBef>
                <a:spcPct val="0"/>
              </a:spcBef>
              <a:spcAft>
                <a:spcPct val="0"/>
              </a:spcAft>
              <a:buFontTx/>
              <a:buChar char="-"/>
              <a:defRPr/>
            </a:pPr>
            <a:r>
              <a:rPr lang="en-US" sz="2000" b="1" dirty="0">
                <a:solidFill>
                  <a:srgbClr val="339966"/>
                </a:solidFill>
                <a:latin typeface="Helvetica"/>
              </a:rPr>
              <a:t>Drainage 3 re-route</a:t>
            </a:r>
          </a:p>
          <a:p>
            <a:pPr marL="342900" indent="-342900" eaLnBrk="0" fontAlgn="base" hangingPunct="0">
              <a:spcBef>
                <a:spcPct val="0"/>
              </a:spcBef>
              <a:spcAft>
                <a:spcPct val="0"/>
              </a:spcAft>
              <a:buFontTx/>
              <a:buChar char="-"/>
              <a:defRPr/>
            </a:pPr>
            <a:endParaRPr lang="en-US" sz="2000" b="1" dirty="0">
              <a:solidFill>
                <a:srgbClr val="339966"/>
              </a:solidFill>
              <a:latin typeface="Helvetica"/>
            </a:endParaRPr>
          </a:p>
          <a:p>
            <a:pPr eaLnBrk="0" fontAlgn="base" hangingPunct="0">
              <a:spcBef>
                <a:spcPct val="0"/>
              </a:spcBef>
              <a:spcAft>
                <a:spcPct val="0"/>
              </a:spcAft>
              <a:defRPr/>
            </a:pPr>
            <a:endParaRPr lang="en-US" sz="2000" b="1" dirty="0">
              <a:solidFill>
                <a:srgbClr val="339966"/>
              </a:solidFill>
              <a:latin typeface="Helvetica"/>
            </a:endParaRPr>
          </a:p>
          <a:p>
            <a:pPr eaLnBrk="0" fontAlgn="base" hangingPunct="0">
              <a:spcBef>
                <a:spcPct val="0"/>
              </a:spcBef>
              <a:spcAft>
                <a:spcPct val="0"/>
              </a:spcAft>
              <a:defRPr/>
            </a:pPr>
            <a:r>
              <a:rPr lang="en-US" sz="2000" b="1" dirty="0">
                <a:solidFill>
                  <a:srgbClr val="339966"/>
                </a:solidFill>
                <a:latin typeface="Helvetica"/>
              </a:rPr>
              <a:t>Efficiency and Regulatory </a:t>
            </a:r>
            <a:br>
              <a:rPr lang="en-US" sz="2000" b="1" dirty="0">
                <a:solidFill>
                  <a:srgbClr val="339966"/>
                </a:solidFill>
                <a:latin typeface="Helvetica"/>
              </a:rPr>
            </a:br>
            <a:r>
              <a:rPr lang="en-US" sz="2000" b="1" dirty="0">
                <a:solidFill>
                  <a:srgbClr val="339966"/>
                </a:solidFill>
                <a:latin typeface="Helvetica"/>
              </a:rPr>
              <a:t>Certainty</a:t>
            </a:r>
          </a:p>
          <a:p>
            <a:pPr eaLnBrk="0" fontAlgn="base" hangingPunct="0">
              <a:spcBef>
                <a:spcPct val="0"/>
              </a:spcBef>
              <a:spcAft>
                <a:spcPct val="0"/>
              </a:spcAft>
              <a:defRPr/>
            </a:pPr>
            <a:endParaRPr lang="en-US" sz="2000" b="1" dirty="0">
              <a:solidFill>
                <a:srgbClr val="339966"/>
              </a:solidFill>
              <a:latin typeface="Helvetica"/>
            </a:endParaRPr>
          </a:p>
        </p:txBody>
      </p:sp>
      <p:pic>
        <p:nvPicPr>
          <p:cNvPr id="7173" name="Picture 10">
            <a:extLst>
              <a:ext uri="{FF2B5EF4-FFF2-40B4-BE49-F238E27FC236}">
                <a16:creationId xmlns:a16="http://schemas.microsoft.com/office/drawing/2014/main" id="{41BB32F2-1F55-B03B-81C6-324AB642A9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1976" y="2000251"/>
            <a:ext cx="4583113" cy="404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a:extLst>
              <a:ext uri="{FF2B5EF4-FFF2-40B4-BE49-F238E27FC236}">
                <a16:creationId xmlns:a16="http://schemas.microsoft.com/office/drawing/2014/main" id="{0E1B0575-D041-9348-DAAC-A3FFC99AE2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900" y="1790700"/>
            <a:ext cx="5119688" cy="464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A12B4AB-3271-47D1-936E-30EF2486F123}"/>
              </a:ext>
            </a:extLst>
          </p:cNvPr>
          <p:cNvSpPr>
            <a:spLocks noGrp="1" noChangeArrowheads="1"/>
          </p:cNvSpPr>
          <p:nvPr>
            <p:ph type="title"/>
          </p:nvPr>
        </p:nvSpPr>
        <p:spPr/>
        <p:txBody>
          <a:bodyPr/>
          <a:lstStyle/>
          <a:p>
            <a:r>
              <a:rPr lang="en-US" altLang="en-US"/>
              <a:t>Jurisdictional Delineation Key Points</a:t>
            </a:r>
          </a:p>
        </p:txBody>
      </p:sp>
      <p:sp>
        <p:nvSpPr>
          <p:cNvPr id="8195" name="Text Placeholder 2">
            <a:extLst>
              <a:ext uri="{FF2B5EF4-FFF2-40B4-BE49-F238E27FC236}">
                <a16:creationId xmlns:a16="http://schemas.microsoft.com/office/drawing/2014/main" id="{F3703E65-AB87-014A-3381-190544905D6E}"/>
              </a:ext>
            </a:extLst>
          </p:cNvPr>
          <p:cNvSpPr>
            <a:spLocks noGrp="1" noChangeArrowheads="1"/>
          </p:cNvSpPr>
          <p:nvPr>
            <p:ph type="body" sz="half" idx="1"/>
          </p:nvPr>
        </p:nvSpPr>
        <p:spPr>
          <a:xfrm>
            <a:off x="1579564" y="1477964"/>
            <a:ext cx="4116387" cy="4524375"/>
          </a:xfrm>
        </p:spPr>
        <p:txBody>
          <a:bodyPr/>
          <a:lstStyle/>
          <a:p>
            <a:r>
              <a:rPr lang="en-US" altLang="en-US"/>
              <a:t>Document what is NOT Waters and what is Waters (photographs and mapping)</a:t>
            </a:r>
          </a:p>
          <a:p>
            <a:endParaRPr lang="en-US" altLang="en-US"/>
          </a:p>
          <a:p>
            <a:r>
              <a:rPr lang="en-US" altLang="en-US"/>
              <a:t>Use City’s JD and Project Area Geodatabase Template</a:t>
            </a:r>
          </a:p>
          <a:p>
            <a:endParaRPr lang="en-US" altLang="en-US"/>
          </a:p>
          <a:p>
            <a:r>
              <a:rPr lang="en-US" altLang="en-US"/>
              <a:t>If Approved JD is needed, call Tricia before starting</a:t>
            </a:r>
          </a:p>
          <a:p>
            <a:endParaRPr lang="en-US" altLang="en-US"/>
          </a:p>
        </p:txBody>
      </p:sp>
      <p:sp>
        <p:nvSpPr>
          <p:cNvPr id="8196" name="Slide Number Placeholder 5">
            <a:extLst>
              <a:ext uri="{FF2B5EF4-FFF2-40B4-BE49-F238E27FC236}">
                <a16:creationId xmlns:a16="http://schemas.microsoft.com/office/drawing/2014/main" id="{583B7F48-AAAD-8B14-EBA0-2ECD79971D2C}"/>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F8F8492C-E8EC-4E4A-9ED7-EA4E1BE27EF6}"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45</a:t>
            </a:fld>
            <a:endParaRPr lang="en-US" altLang="en-US" sz="1400">
              <a:solidFill>
                <a:srgbClr val="000000"/>
              </a:solidFill>
              <a:latin typeface="Times New Roman" panose="02020603050405020304" pitchFamily="18" charset="0"/>
            </a:endParaRPr>
          </a:p>
        </p:txBody>
      </p:sp>
      <p:pic>
        <p:nvPicPr>
          <p:cNvPr id="8197" name="Picture 16">
            <a:extLst>
              <a:ext uri="{FF2B5EF4-FFF2-40B4-BE49-F238E27FC236}">
                <a16:creationId xmlns:a16="http://schemas.microsoft.com/office/drawing/2014/main" id="{4CC54742-F8CF-418D-5659-B2F23F4C38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9189" y="1666875"/>
            <a:ext cx="4313237" cy="448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Group 20">
            <a:extLst>
              <a:ext uri="{FF2B5EF4-FFF2-40B4-BE49-F238E27FC236}">
                <a16:creationId xmlns:a16="http://schemas.microsoft.com/office/drawing/2014/main" id="{299419D1-39CD-9F3F-29DF-7CBFEF2C523C}"/>
              </a:ext>
            </a:extLst>
          </p:cNvPr>
          <p:cNvGrpSpPr>
            <a:grpSpLocks/>
          </p:cNvGrpSpPr>
          <p:nvPr/>
        </p:nvGrpSpPr>
        <p:grpSpPr bwMode="auto">
          <a:xfrm>
            <a:off x="5992814" y="1201739"/>
            <a:ext cx="3241675" cy="4084637"/>
            <a:chOff x="5040313" y="1202016"/>
            <a:chExt cx="3240981" cy="4084359"/>
          </a:xfrm>
        </p:grpSpPr>
        <p:pic>
          <p:nvPicPr>
            <p:cNvPr id="8200" name="Picture 18">
              <a:extLst>
                <a:ext uri="{FF2B5EF4-FFF2-40B4-BE49-F238E27FC236}">
                  <a16:creationId xmlns:a16="http://schemas.microsoft.com/office/drawing/2014/main" id="{08FB79FE-BF85-A231-E684-654D41A71C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0313" y="1202016"/>
              <a:ext cx="2850075" cy="4084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1" name="Arrow: Up 19">
              <a:extLst>
                <a:ext uri="{FF2B5EF4-FFF2-40B4-BE49-F238E27FC236}">
                  <a16:creationId xmlns:a16="http://schemas.microsoft.com/office/drawing/2014/main" id="{19DD3839-2237-98A0-C8B7-30B5A67BCD37}"/>
                </a:ext>
              </a:extLst>
            </p:cNvPr>
            <p:cNvSpPr>
              <a:spLocks noChangeArrowheads="1"/>
            </p:cNvSpPr>
            <p:nvPr/>
          </p:nvSpPr>
          <p:spPr bwMode="auto">
            <a:xfrm rot="-3153247">
              <a:off x="7793798" y="2906949"/>
              <a:ext cx="479234" cy="495759"/>
            </a:xfrm>
            <a:prstGeom prst="upArrow">
              <a:avLst>
                <a:gd name="adj1" fmla="val 50000"/>
                <a:gd name="adj2" fmla="val 50000"/>
              </a:avLst>
            </a:prstGeom>
            <a:solidFill>
              <a:srgbClr val="CAEEDC"/>
            </a:solidFill>
            <a:ln w="9525" algn="ctr">
              <a:solidFill>
                <a:srgbClr val="0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609600" indent="-609600">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buClrTx/>
                <a:buNone/>
              </a:pPr>
              <a:endParaRPr lang="en-US" altLang="en-US" sz="1400" b="1">
                <a:solidFill>
                  <a:srgbClr val="000000"/>
                </a:solidFill>
              </a:endParaRPr>
            </a:p>
          </p:txBody>
        </p:sp>
      </p:grpSp>
      <p:pic>
        <p:nvPicPr>
          <p:cNvPr id="23" name="Picture 22">
            <a:extLst>
              <a:ext uri="{FF2B5EF4-FFF2-40B4-BE49-F238E27FC236}">
                <a16:creationId xmlns:a16="http://schemas.microsoft.com/office/drawing/2014/main" id="{AAF2658F-89EC-C140-4539-573EF1E2D2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7614" y="1047750"/>
            <a:ext cx="4116387"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6047F47-CE2A-5C04-B643-87F42E6C4CD4}"/>
              </a:ext>
            </a:extLst>
          </p:cNvPr>
          <p:cNvSpPr>
            <a:spLocks noGrp="1" noChangeArrowheads="1"/>
          </p:cNvSpPr>
          <p:nvPr>
            <p:ph type="title"/>
          </p:nvPr>
        </p:nvSpPr>
        <p:spPr/>
        <p:txBody>
          <a:bodyPr/>
          <a:lstStyle/>
          <a:p>
            <a:r>
              <a:rPr lang="en-US" altLang="en-US"/>
              <a:t>Surface Water Administrative Regulation</a:t>
            </a:r>
            <a:br>
              <a:rPr lang="en-US" altLang="en-US"/>
            </a:br>
            <a:r>
              <a:rPr lang="en-US" altLang="en-US"/>
              <a:t>1.55</a:t>
            </a:r>
          </a:p>
        </p:txBody>
      </p:sp>
      <p:sp>
        <p:nvSpPr>
          <p:cNvPr id="6" name="Content Placeholder 5">
            <a:extLst>
              <a:ext uri="{FF2B5EF4-FFF2-40B4-BE49-F238E27FC236}">
                <a16:creationId xmlns:a16="http://schemas.microsoft.com/office/drawing/2014/main" id="{F7A85551-5308-1BB9-1914-4F6423B4194A}"/>
              </a:ext>
            </a:extLst>
          </p:cNvPr>
          <p:cNvSpPr>
            <a:spLocks noGrp="1"/>
          </p:cNvSpPr>
          <p:nvPr>
            <p:ph idx="1"/>
          </p:nvPr>
        </p:nvSpPr>
        <p:spPr>
          <a:xfrm>
            <a:off x="1547813" y="1571626"/>
            <a:ext cx="8920162" cy="4524375"/>
          </a:xfrm>
        </p:spPr>
        <p:txBody>
          <a:bodyPr/>
          <a:lstStyle/>
          <a:p>
            <a:pPr>
              <a:defRPr/>
            </a:pPr>
            <a:r>
              <a:rPr lang="en-US" dirty="0"/>
              <a:t>Applies only to City of Phoenix-led projects</a:t>
            </a:r>
          </a:p>
          <a:p>
            <a:pPr>
              <a:defRPr/>
            </a:pPr>
            <a:r>
              <a:rPr lang="en-US" dirty="0"/>
              <a:t>Covers construction projects and facility operations</a:t>
            </a:r>
          </a:p>
          <a:p>
            <a:pPr>
              <a:defRPr/>
            </a:pPr>
            <a:r>
              <a:rPr lang="en-US" dirty="0"/>
              <a:t>City definition of Surface Water: </a:t>
            </a:r>
          </a:p>
          <a:p>
            <a:pPr marL="0" indent="0" algn="ctr">
              <a:buNone/>
              <a:defRPr/>
            </a:pPr>
            <a:r>
              <a:rPr lang="en-US" dirty="0">
                <a:solidFill>
                  <a:srgbClr val="0070C0"/>
                </a:solidFill>
              </a:rPr>
              <a:t>“A waterbody…that has a connection to another surface water downstream and is not otherwise regulated by Clean Water Act or similar state laws and regulations. This can include ephemeral surface water features.”</a:t>
            </a:r>
          </a:p>
          <a:p>
            <a:pPr>
              <a:defRPr/>
            </a:pPr>
            <a:endParaRPr lang="en-US" dirty="0"/>
          </a:p>
        </p:txBody>
      </p:sp>
      <p:sp>
        <p:nvSpPr>
          <p:cNvPr id="9220" name="Slide Number Placeholder 4">
            <a:extLst>
              <a:ext uri="{FF2B5EF4-FFF2-40B4-BE49-F238E27FC236}">
                <a16:creationId xmlns:a16="http://schemas.microsoft.com/office/drawing/2014/main" id="{BD50D2C3-C59C-3C75-046A-DA9F40E232C6}"/>
              </a:ext>
            </a:extLst>
          </p:cNvPr>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Helvetica" panose="020B0604020202020204" pitchFamily="34" charset="0"/>
              </a:defRPr>
            </a:lvl1pPr>
            <a:lvl2pPr marL="742950" indent="-285750">
              <a:defRPr sz="1400" b="1">
                <a:solidFill>
                  <a:schemeClr val="tx1"/>
                </a:solidFill>
                <a:latin typeface="Helvetica" panose="020B0604020202020204" pitchFamily="34" charset="0"/>
              </a:defRPr>
            </a:lvl2pPr>
            <a:lvl3pPr marL="1143000" indent="-228600">
              <a:defRPr sz="1400" b="1">
                <a:solidFill>
                  <a:schemeClr val="tx1"/>
                </a:solidFill>
                <a:latin typeface="Helvetica" panose="020B0604020202020204" pitchFamily="34" charset="0"/>
              </a:defRPr>
            </a:lvl3pPr>
            <a:lvl4pPr marL="1600200" indent="-228600">
              <a:defRPr sz="1400" b="1">
                <a:solidFill>
                  <a:schemeClr val="tx1"/>
                </a:solidFill>
                <a:latin typeface="Helvetica" panose="020B0604020202020204" pitchFamily="34" charset="0"/>
              </a:defRPr>
            </a:lvl4pPr>
            <a:lvl5pPr marL="2057400" indent="-228600">
              <a:defRPr sz="1400" b="1">
                <a:solidFill>
                  <a:schemeClr val="tx1"/>
                </a:solidFill>
                <a:latin typeface="Helvetica" panose="020B0604020202020204" pitchFamily="34" charset="0"/>
              </a:defRPr>
            </a:lvl5pPr>
            <a:lvl6pPr marL="2514600" indent="-228600" eaLnBrk="0" fontAlgn="base" hangingPunct="0">
              <a:spcBef>
                <a:spcPct val="0"/>
              </a:spcBef>
              <a:spcAft>
                <a:spcPct val="0"/>
              </a:spcAft>
              <a:defRPr sz="1400" b="1">
                <a:solidFill>
                  <a:schemeClr val="tx1"/>
                </a:solidFill>
                <a:latin typeface="Helvetica" panose="020B0604020202020204" pitchFamily="34" charset="0"/>
              </a:defRPr>
            </a:lvl6pPr>
            <a:lvl7pPr marL="2971800" indent="-228600" eaLnBrk="0" fontAlgn="base" hangingPunct="0">
              <a:spcBef>
                <a:spcPct val="0"/>
              </a:spcBef>
              <a:spcAft>
                <a:spcPct val="0"/>
              </a:spcAft>
              <a:defRPr sz="1400" b="1">
                <a:solidFill>
                  <a:schemeClr val="tx1"/>
                </a:solidFill>
                <a:latin typeface="Helvetica" panose="020B0604020202020204" pitchFamily="34" charset="0"/>
              </a:defRPr>
            </a:lvl7pPr>
            <a:lvl8pPr marL="3429000" indent="-228600" eaLnBrk="0" fontAlgn="base" hangingPunct="0">
              <a:spcBef>
                <a:spcPct val="0"/>
              </a:spcBef>
              <a:spcAft>
                <a:spcPct val="0"/>
              </a:spcAft>
              <a:defRPr sz="1400" b="1">
                <a:solidFill>
                  <a:schemeClr val="tx1"/>
                </a:solidFill>
                <a:latin typeface="Helvetica" panose="020B0604020202020204" pitchFamily="34" charset="0"/>
              </a:defRPr>
            </a:lvl8pPr>
            <a:lvl9pPr marL="3886200" indent="-228600" eaLnBrk="0" fontAlgn="base" hangingPunct="0">
              <a:spcBef>
                <a:spcPct val="0"/>
              </a:spcBef>
              <a:spcAft>
                <a:spcPct val="0"/>
              </a:spcAft>
              <a:defRPr sz="1400" b="1">
                <a:solidFill>
                  <a:schemeClr val="tx1"/>
                </a:solidFill>
                <a:latin typeface="Helvetica" panose="020B0604020202020204" pitchFamily="34" charset="0"/>
              </a:defRPr>
            </a:lvl9pPr>
          </a:lstStyle>
          <a:p>
            <a:pPr eaLnBrk="0" fontAlgn="base" hangingPunct="0">
              <a:spcBef>
                <a:spcPct val="0"/>
              </a:spcBef>
              <a:spcAft>
                <a:spcPct val="0"/>
              </a:spcAft>
            </a:pPr>
            <a:fld id="{DBE334E0-1A1B-402B-B559-45B4DB8F6F03}" type="slidenum">
              <a:rPr lang="en-US" altLang="en-US" b="0">
                <a:solidFill>
                  <a:srgbClr val="000000"/>
                </a:solidFill>
                <a:latin typeface="Times New Roman" panose="02020603050405020304" pitchFamily="18" charset="0"/>
              </a:rPr>
              <a:pPr eaLnBrk="0" fontAlgn="base" hangingPunct="0">
                <a:spcBef>
                  <a:spcPct val="0"/>
                </a:spcBef>
                <a:spcAft>
                  <a:spcPct val="0"/>
                </a:spcAft>
              </a:pPr>
              <a:t>46</a:t>
            </a:fld>
            <a:endParaRPr lang="en-US" altLang="en-US" b="0">
              <a:solidFill>
                <a:srgbClr val="000000"/>
              </a:solidFill>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C0FFBCCE-5029-ED45-C74D-13AF56554160}"/>
              </a:ext>
            </a:extLst>
          </p:cNvPr>
          <p:cNvSpPr>
            <a:spLocks noGrp="1" noChangeArrowheads="1"/>
          </p:cNvSpPr>
          <p:nvPr>
            <p:ph type="title"/>
          </p:nvPr>
        </p:nvSpPr>
        <p:spPr>
          <a:xfrm>
            <a:off x="1304925" y="514350"/>
            <a:ext cx="9582150" cy="1143000"/>
          </a:xfrm>
        </p:spPr>
        <p:txBody>
          <a:bodyPr/>
          <a:lstStyle/>
          <a:p>
            <a:r>
              <a:rPr lang="en-US" altLang="en-US"/>
              <a:t>404 Consultant Guidance Document</a:t>
            </a:r>
          </a:p>
        </p:txBody>
      </p:sp>
      <p:sp>
        <p:nvSpPr>
          <p:cNvPr id="10243" name="Content Placeholder 3">
            <a:extLst>
              <a:ext uri="{FF2B5EF4-FFF2-40B4-BE49-F238E27FC236}">
                <a16:creationId xmlns:a16="http://schemas.microsoft.com/office/drawing/2014/main" id="{135060AC-84BB-4CC3-8DAD-4F49F2A5AA9A}"/>
              </a:ext>
            </a:extLst>
          </p:cNvPr>
          <p:cNvSpPr>
            <a:spLocks noGrp="1" noChangeArrowheads="1"/>
          </p:cNvSpPr>
          <p:nvPr>
            <p:ph sz="half" idx="2"/>
          </p:nvPr>
        </p:nvSpPr>
        <p:spPr/>
        <p:txBody>
          <a:bodyPr/>
          <a:lstStyle/>
          <a:p>
            <a:pPr>
              <a:spcAft>
                <a:spcPts val="1200"/>
              </a:spcAft>
            </a:pPr>
            <a:r>
              <a:rPr lang="en-US" altLang="en-US"/>
              <a:t>City of Phoenix Process</a:t>
            </a:r>
          </a:p>
          <a:p>
            <a:pPr>
              <a:spcAft>
                <a:spcPts val="1200"/>
              </a:spcAft>
            </a:pPr>
            <a:r>
              <a:rPr lang="en-US" altLang="en-US"/>
              <a:t>Preliminary JDs and Dry Land Approved JDs</a:t>
            </a:r>
          </a:p>
          <a:p>
            <a:pPr>
              <a:spcAft>
                <a:spcPts val="1200"/>
              </a:spcAft>
            </a:pPr>
            <a:r>
              <a:rPr lang="en-US" altLang="en-US"/>
              <a:t>404 Nationwide Permits </a:t>
            </a:r>
          </a:p>
          <a:p>
            <a:pPr>
              <a:spcAft>
                <a:spcPts val="1200"/>
              </a:spcAft>
            </a:pPr>
            <a:r>
              <a:rPr lang="en-US" altLang="en-US"/>
              <a:t>401 Water Quality Certifications</a:t>
            </a:r>
          </a:p>
          <a:p>
            <a:pPr>
              <a:spcAft>
                <a:spcPts val="1200"/>
              </a:spcAft>
            </a:pPr>
            <a:r>
              <a:rPr lang="en-US" altLang="en-US"/>
              <a:t>Timelines</a:t>
            </a:r>
          </a:p>
          <a:p>
            <a:pPr>
              <a:spcAft>
                <a:spcPts val="1200"/>
              </a:spcAft>
            </a:pPr>
            <a:r>
              <a:rPr lang="en-US" altLang="en-US"/>
              <a:t>Resource Links</a:t>
            </a:r>
          </a:p>
        </p:txBody>
      </p:sp>
      <p:sp>
        <p:nvSpPr>
          <p:cNvPr id="10244" name="Slide Number Placeholder 4">
            <a:extLst>
              <a:ext uri="{FF2B5EF4-FFF2-40B4-BE49-F238E27FC236}">
                <a16:creationId xmlns:a16="http://schemas.microsoft.com/office/drawing/2014/main" id="{E028C84A-D3ED-E3C9-8DDB-6F676A86150D}"/>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304C3750-DCFB-4EA7-8A13-95148BEF1C79}"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47</a:t>
            </a:fld>
            <a:endParaRPr lang="en-US" altLang="en-US" sz="1400">
              <a:solidFill>
                <a:srgbClr val="000000"/>
              </a:solidFill>
              <a:latin typeface="Times New Roman" panose="02020603050405020304" pitchFamily="18" charset="0"/>
            </a:endParaRPr>
          </a:p>
        </p:txBody>
      </p:sp>
      <p:pic>
        <p:nvPicPr>
          <p:cNvPr id="10245" name="Picture 6">
            <a:extLst>
              <a:ext uri="{FF2B5EF4-FFF2-40B4-BE49-F238E27FC236}">
                <a16:creationId xmlns:a16="http://schemas.microsoft.com/office/drawing/2014/main" id="{0409F02E-852D-7091-C929-691E4BD375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7226" y="1733550"/>
            <a:ext cx="3832225" cy="469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Slide Number Placeholder 5">
            <a:extLst>
              <a:ext uri="{FF2B5EF4-FFF2-40B4-BE49-F238E27FC236}">
                <a16:creationId xmlns:a16="http://schemas.microsoft.com/office/drawing/2014/main" id="{7CA8AEE9-349E-F9D5-1248-5C61B2CB20EE}"/>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F7C35EAD-6CDA-4ADA-939F-7AF451F3B5FC}"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48</a:t>
            </a:fld>
            <a:endParaRPr lang="en-US" altLang="en-US" sz="1400">
              <a:solidFill>
                <a:srgbClr val="000000"/>
              </a:solidFill>
              <a:latin typeface="Times New Roman" panose="02020603050405020304" pitchFamily="18" charset="0"/>
            </a:endParaRPr>
          </a:p>
        </p:txBody>
      </p:sp>
      <p:sp>
        <p:nvSpPr>
          <p:cNvPr id="11267" name="Rectangle 2">
            <a:extLst>
              <a:ext uri="{FF2B5EF4-FFF2-40B4-BE49-F238E27FC236}">
                <a16:creationId xmlns:a16="http://schemas.microsoft.com/office/drawing/2014/main" id="{EC4EE19D-389D-5980-C184-BE9C2EF83E30}"/>
              </a:ext>
            </a:extLst>
          </p:cNvPr>
          <p:cNvSpPr>
            <a:spLocks noGrp="1" noChangeArrowheads="1"/>
          </p:cNvSpPr>
          <p:nvPr>
            <p:ph type="title"/>
          </p:nvPr>
        </p:nvSpPr>
        <p:spPr>
          <a:xfrm>
            <a:off x="1323975" y="431800"/>
            <a:ext cx="9582150" cy="1143000"/>
          </a:xfrm>
        </p:spPr>
        <p:txBody>
          <a:bodyPr/>
          <a:lstStyle/>
          <a:p>
            <a:r>
              <a:rPr lang="en-US" altLang="en-US"/>
              <a:t>Citywide Section 404 Coordinator</a:t>
            </a:r>
          </a:p>
        </p:txBody>
      </p:sp>
      <p:sp>
        <p:nvSpPr>
          <p:cNvPr id="11268" name="Rectangle 3">
            <a:extLst>
              <a:ext uri="{FF2B5EF4-FFF2-40B4-BE49-F238E27FC236}">
                <a16:creationId xmlns:a16="http://schemas.microsoft.com/office/drawing/2014/main" id="{BAFCE22F-44D6-AD1D-43D4-00C0AF1BC367}"/>
              </a:ext>
            </a:extLst>
          </p:cNvPr>
          <p:cNvSpPr>
            <a:spLocks noGrp="1" noChangeArrowheads="1"/>
          </p:cNvSpPr>
          <p:nvPr>
            <p:ph type="body" sz="half" idx="1"/>
          </p:nvPr>
        </p:nvSpPr>
        <p:spPr>
          <a:xfrm>
            <a:off x="1687514" y="1482726"/>
            <a:ext cx="9069387" cy="4524375"/>
          </a:xfrm>
        </p:spPr>
        <p:txBody>
          <a:bodyPr/>
          <a:lstStyle/>
          <a:p>
            <a:pPr marL="341313" indent="-341313">
              <a:spcAft>
                <a:spcPct val="50000"/>
              </a:spcAft>
            </a:pPr>
            <a:r>
              <a:rPr lang="en-US" altLang="en-US"/>
              <a:t> </a:t>
            </a:r>
            <a:r>
              <a:rPr lang="en-US" altLang="en-US" b="1"/>
              <a:t>Single point</a:t>
            </a:r>
            <a:r>
              <a:rPr lang="en-US" altLang="en-US"/>
              <a:t> for communications with U.S. Army Corps of Engineers (USACE)</a:t>
            </a:r>
          </a:p>
          <a:p>
            <a:pPr marL="341313" indent="-341313">
              <a:spcAft>
                <a:spcPct val="50000"/>
              </a:spcAft>
            </a:pPr>
            <a:r>
              <a:rPr lang="en-US" altLang="en-US"/>
              <a:t> </a:t>
            </a:r>
            <a:r>
              <a:rPr lang="en-US" altLang="en-US" b="1"/>
              <a:t>Training program</a:t>
            </a:r>
          </a:p>
          <a:p>
            <a:pPr marL="341313" indent="-341313">
              <a:spcAft>
                <a:spcPct val="50000"/>
              </a:spcAft>
            </a:pPr>
            <a:r>
              <a:rPr lang="en-US" altLang="en-US"/>
              <a:t> </a:t>
            </a:r>
            <a:r>
              <a:rPr lang="en-US" altLang="en-US" b="1"/>
              <a:t>Resource</a:t>
            </a:r>
            <a:r>
              <a:rPr lang="en-US" altLang="en-US"/>
              <a:t> for all departments</a:t>
            </a:r>
          </a:p>
          <a:p>
            <a:pPr marL="341313" indent="-341313">
              <a:spcAft>
                <a:spcPct val="50000"/>
              </a:spcAft>
            </a:pPr>
            <a:r>
              <a:rPr lang="en-US" altLang="en-US"/>
              <a:t> </a:t>
            </a:r>
            <a:r>
              <a:rPr lang="en-US" altLang="en-US" b="1"/>
              <a:t>Reviews Submittals for Quality and Consistency</a:t>
            </a:r>
          </a:p>
          <a:p>
            <a:pPr marL="341313" indent="-341313">
              <a:spcAft>
                <a:spcPct val="50000"/>
              </a:spcAft>
            </a:pPr>
            <a:r>
              <a:rPr lang="en-US" altLang="en-US" b="1"/>
              <a:t>Tricia Balluff</a:t>
            </a:r>
            <a:r>
              <a:rPr lang="en-US" altLang="en-US"/>
              <a:t>, (602) 534-1775</a:t>
            </a:r>
          </a:p>
          <a:p>
            <a:pPr marL="741363" lvl="1" indent="-341313"/>
            <a:r>
              <a:rPr lang="en-US" altLang="en-US"/>
              <a:t>Tricia.Balluff@phoenix.gov </a:t>
            </a:r>
          </a:p>
        </p:txBody>
      </p:sp>
      <p:pic>
        <p:nvPicPr>
          <p:cNvPr id="11269" name="Picture 38" descr="st_teacher4">
            <a:extLst>
              <a:ext uri="{FF2B5EF4-FFF2-40B4-BE49-F238E27FC236}">
                <a16:creationId xmlns:a16="http://schemas.microsoft.com/office/drawing/2014/main" id="{D3A0E90F-32FE-FB30-84D6-E293D55FD6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1000" y="3859213"/>
            <a:ext cx="2857500"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Slide Number Placeholder 5">
            <a:extLst>
              <a:ext uri="{FF2B5EF4-FFF2-40B4-BE49-F238E27FC236}">
                <a16:creationId xmlns:a16="http://schemas.microsoft.com/office/drawing/2014/main" id="{599400B0-6A20-804C-72E4-BAADF8113F1C}"/>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1F644C14-3EFC-4430-9A4C-3989F60A262E}"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49</a:t>
            </a:fld>
            <a:endParaRPr lang="en-US" altLang="en-US" sz="1400">
              <a:solidFill>
                <a:srgbClr val="000000"/>
              </a:solidFill>
              <a:latin typeface="Times New Roman" panose="02020603050405020304" pitchFamily="18" charset="0"/>
            </a:endParaRPr>
          </a:p>
        </p:txBody>
      </p:sp>
      <p:sp>
        <p:nvSpPr>
          <p:cNvPr id="12291" name="Rectangle 29">
            <a:extLst>
              <a:ext uri="{FF2B5EF4-FFF2-40B4-BE49-F238E27FC236}">
                <a16:creationId xmlns:a16="http://schemas.microsoft.com/office/drawing/2014/main" id="{BF138F1F-7209-1814-D4A6-FC6BF31B4852}"/>
              </a:ext>
            </a:extLst>
          </p:cNvPr>
          <p:cNvSpPr>
            <a:spLocks noGrp="1" noChangeArrowheads="1"/>
          </p:cNvSpPr>
          <p:nvPr>
            <p:ph type="title"/>
          </p:nvPr>
        </p:nvSpPr>
        <p:spPr>
          <a:xfrm>
            <a:off x="1335088" y="517526"/>
            <a:ext cx="9582150" cy="860425"/>
          </a:xfrm>
          <a:noFill/>
        </p:spPr>
        <p:txBody>
          <a:bodyPr/>
          <a:lstStyle/>
          <a:p>
            <a:r>
              <a:rPr lang="en-US" altLang="en-US"/>
              <a:t>Consultant’s Role</a:t>
            </a:r>
          </a:p>
        </p:txBody>
      </p:sp>
      <p:pic>
        <p:nvPicPr>
          <p:cNvPr id="12292" name="Picture 30" descr="ga18_">
            <a:extLst>
              <a:ext uri="{FF2B5EF4-FFF2-40B4-BE49-F238E27FC236}">
                <a16:creationId xmlns:a16="http://schemas.microsoft.com/office/drawing/2014/main" id="{8C745921-F2B7-D4B6-8894-418411441B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0864" y="5148263"/>
            <a:ext cx="1603375"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Text Box 31">
            <a:extLst>
              <a:ext uri="{FF2B5EF4-FFF2-40B4-BE49-F238E27FC236}">
                <a16:creationId xmlns:a16="http://schemas.microsoft.com/office/drawing/2014/main" id="{7738407C-C29C-14D2-8DDA-2BDBD7369938}"/>
              </a:ext>
            </a:extLst>
          </p:cNvPr>
          <p:cNvSpPr txBox="1">
            <a:spLocks noChangeArrowheads="1"/>
          </p:cNvSpPr>
          <p:nvPr/>
        </p:nvSpPr>
        <p:spPr bwMode="auto">
          <a:xfrm>
            <a:off x="3970338" y="5229226"/>
            <a:ext cx="4273550" cy="747713"/>
          </a:xfrm>
          <a:prstGeom prst="rect">
            <a:avLst/>
          </a:prstGeom>
          <a:noFill/>
          <a:ln>
            <a:noFill/>
          </a:ln>
          <a:effectLst/>
          <a:extLst>
            <a:ext uri="{909E8E84-426E-40DD-AFC4-6F175D3DCCD1}">
              <a14:hiddenFill xmlns:a14="http://schemas.microsoft.com/office/drawing/2010/main">
                <a:solidFill>
                  <a:srgbClr val="CAEEDC"/>
                </a:solidFill>
              </a14:hiddenFill>
            </a:ex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609600" indent="-609600">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buClrTx/>
              <a:buNone/>
            </a:pPr>
            <a:r>
              <a:rPr lang="en-US" altLang="en-US" sz="2000" b="1">
                <a:solidFill>
                  <a:srgbClr val="000000"/>
                </a:solidFill>
              </a:rPr>
              <a:t>Provide a compliance schedule</a:t>
            </a:r>
          </a:p>
          <a:p>
            <a:pPr eaLnBrk="0" fontAlgn="base" hangingPunct="0">
              <a:spcBef>
                <a:spcPct val="0"/>
              </a:spcBef>
              <a:buClrTx/>
              <a:buNone/>
            </a:pPr>
            <a:r>
              <a:rPr lang="en-US" altLang="en-US" sz="1800">
                <a:solidFill>
                  <a:srgbClr val="000000"/>
                </a:solidFill>
              </a:rPr>
              <a:t>- To interface with other project activities</a:t>
            </a:r>
          </a:p>
        </p:txBody>
      </p:sp>
      <p:sp>
        <p:nvSpPr>
          <p:cNvPr id="12294" name="Text Box 32">
            <a:extLst>
              <a:ext uri="{FF2B5EF4-FFF2-40B4-BE49-F238E27FC236}">
                <a16:creationId xmlns:a16="http://schemas.microsoft.com/office/drawing/2014/main" id="{17B4FE55-F534-A7AA-F70C-75ADF549639C}"/>
              </a:ext>
            </a:extLst>
          </p:cNvPr>
          <p:cNvSpPr txBox="1">
            <a:spLocks noChangeArrowheads="1"/>
          </p:cNvSpPr>
          <p:nvPr/>
        </p:nvSpPr>
        <p:spPr bwMode="auto">
          <a:xfrm>
            <a:off x="3925889" y="1624013"/>
            <a:ext cx="4649787" cy="400050"/>
          </a:xfrm>
          <a:prstGeom prst="rect">
            <a:avLst/>
          </a:prstGeom>
          <a:noFill/>
          <a:ln>
            <a:noFill/>
          </a:ln>
          <a:effectLst/>
          <a:extLst>
            <a:ext uri="{909E8E84-426E-40DD-AFC4-6F175D3DCCD1}">
              <a14:hiddenFill xmlns:a14="http://schemas.microsoft.com/office/drawing/2010/main">
                <a:solidFill>
                  <a:srgbClr val="CAEEDC"/>
                </a:solidFill>
              </a14:hiddenFill>
            </a:ex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609600" indent="-609600">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buClrTx/>
              <a:buNone/>
            </a:pPr>
            <a:r>
              <a:rPr lang="en-US" altLang="en-US" sz="2000" b="1">
                <a:solidFill>
                  <a:srgbClr val="000000"/>
                </a:solidFill>
              </a:rPr>
              <a:t>High quality, professional submittals</a:t>
            </a:r>
            <a:endParaRPr lang="en-US" altLang="en-US" sz="1800">
              <a:solidFill>
                <a:srgbClr val="000000"/>
              </a:solidFill>
            </a:endParaRPr>
          </a:p>
        </p:txBody>
      </p:sp>
      <p:sp>
        <p:nvSpPr>
          <p:cNvPr id="12295" name="Text Box 33">
            <a:extLst>
              <a:ext uri="{FF2B5EF4-FFF2-40B4-BE49-F238E27FC236}">
                <a16:creationId xmlns:a16="http://schemas.microsoft.com/office/drawing/2014/main" id="{16B8D013-4425-1EF4-0A8B-E5BD7A841D8E}"/>
              </a:ext>
            </a:extLst>
          </p:cNvPr>
          <p:cNvSpPr txBox="1">
            <a:spLocks noChangeArrowheads="1"/>
          </p:cNvSpPr>
          <p:nvPr/>
        </p:nvSpPr>
        <p:spPr bwMode="auto">
          <a:xfrm>
            <a:off x="3544889" y="3575050"/>
            <a:ext cx="5182829" cy="400110"/>
          </a:xfrm>
          <a:prstGeom prst="rect">
            <a:avLst/>
          </a:prstGeom>
          <a:noFill/>
          <a:ln>
            <a:noFill/>
          </a:ln>
          <a:effectLst/>
          <a:extLst>
            <a:ext uri="{909E8E84-426E-40DD-AFC4-6F175D3DCCD1}">
              <a14:hiddenFill xmlns:a14="http://schemas.microsoft.com/office/drawing/2010/main">
                <a:solidFill>
                  <a:srgbClr val="CAEEDC"/>
                </a:solidFill>
              </a14:hiddenFill>
            </a:ex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609600" indent="-609600">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buClrTx/>
              <a:buNone/>
            </a:pPr>
            <a:r>
              <a:rPr lang="en-US" altLang="en-US" sz="2000" b="1">
                <a:solidFill>
                  <a:srgbClr val="000000"/>
                </a:solidFill>
              </a:rPr>
              <a:t>Identify any additional compliance needs</a:t>
            </a:r>
            <a:endParaRPr lang="en-US" altLang="en-US" sz="1800">
              <a:solidFill>
                <a:srgbClr val="000000"/>
              </a:solidFill>
            </a:endParaRPr>
          </a:p>
        </p:txBody>
      </p:sp>
      <p:sp>
        <p:nvSpPr>
          <p:cNvPr id="12296" name="Line 34">
            <a:extLst>
              <a:ext uri="{FF2B5EF4-FFF2-40B4-BE49-F238E27FC236}">
                <a16:creationId xmlns:a16="http://schemas.microsoft.com/office/drawing/2014/main" id="{699F5E6F-459A-2762-7FBA-67DA9668C0CF}"/>
              </a:ext>
            </a:extLst>
          </p:cNvPr>
          <p:cNvSpPr>
            <a:spLocks noChangeShapeType="1"/>
          </p:cNvSpPr>
          <p:nvPr/>
        </p:nvSpPr>
        <p:spPr bwMode="auto">
          <a:xfrm>
            <a:off x="1501775" y="4808538"/>
            <a:ext cx="9156700" cy="0"/>
          </a:xfrm>
          <a:prstGeom prst="line">
            <a:avLst/>
          </a:prstGeom>
          <a:noFill/>
          <a:ln w="95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en-US" sz="1400" b="1">
              <a:solidFill>
                <a:srgbClr val="000000"/>
              </a:solidFill>
              <a:latin typeface="Helvetica" panose="020B0604020202020204" pitchFamily="34" charset="0"/>
            </a:endParaRPr>
          </a:p>
        </p:txBody>
      </p:sp>
      <p:sp>
        <p:nvSpPr>
          <p:cNvPr id="12297" name="Line 35">
            <a:extLst>
              <a:ext uri="{FF2B5EF4-FFF2-40B4-BE49-F238E27FC236}">
                <a16:creationId xmlns:a16="http://schemas.microsoft.com/office/drawing/2014/main" id="{9DC96C3A-928B-5FAB-132C-EC84825DD2F6}"/>
              </a:ext>
            </a:extLst>
          </p:cNvPr>
          <p:cNvSpPr>
            <a:spLocks noChangeShapeType="1"/>
          </p:cNvSpPr>
          <p:nvPr/>
        </p:nvSpPr>
        <p:spPr bwMode="auto">
          <a:xfrm>
            <a:off x="1501775" y="2725738"/>
            <a:ext cx="9156700" cy="0"/>
          </a:xfrm>
          <a:prstGeom prst="line">
            <a:avLst/>
          </a:prstGeom>
          <a:noFill/>
          <a:ln w="95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en-US" sz="1400" b="1">
              <a:solidFill>
                <a:srgbClr val="000000"/>
              </a:solidFill>
              <a:latin typeface="Helvetica" panose="020B0604020202020204" pitchFamily="34" charset="0"/>
            </a:endParaRPr>
          </a:p>
        </p:txBody>
      </p:sp>
      <p:pic>
        <p:nvPicPr>
          <p:cNvPr id="1818660" name="Picture 36" descr="tango_left_arrow_blue">
            <a:extLst>
              <a:ext uri="{FF2B5EF4-FFF2-40B4-BE49-F238E27FC236}">
                <a16:creationId xmlns:a16="http://schemas.microsoft.com/office/drawing/2014/main" id="{776D608E-4FA6-6548-A738-3339528EF1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26576" y="5186363"/>
            <a:ext cx="669925"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18661" name="Picture 37" descr="tango_left_arrow_blue">
            <a:extLst>
              <a:ext uri="{FF2B5EF4-FFF2-40B4-BE49-F238E27FC236}">
                <a16:creationId xmlns:a16="http://schemas.microsoft.com/office/drawing/2014/main" id="{4264BF19-5863-2D58-204A-BFD53ED5FC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26576" y="1624013"/>
            <a:ext cx="669925"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18662" name="Picture 38" descr="tango_left_arrow_blue">
            <a:extLst>
              <a:ext uri="{FF2B5EF4-FFF2-40B4-BE49-F238E27FC236}">
                <a16:creationId xmlns:a16="http://schemas.microsoft.com/office/drawing/2014/main" id="{5526379B-75EA-7670-1CBE-5722C91ADB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8964" y="3484563"/>
            <a:ext cx="669925"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1" name="Picture 39" descr="aplus11">
            <a:extLst>
              <a:ext uri="{FF2B5EF4-FFF2-40B4-BE49-F238E27FC236}">
                <a16:creationId xmlns:a16="http://schemas.microsoft.com/office/drawing/2014/main" id="{2BCC62DD-7E46-F7C0-9E3C-BB02ED3736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0538" y="1198564"/>
            <a:ext cx="1916112"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2" name="Picture 40" descr="stack_of_documents">
            <a:extLst>
              <a:ext uri="{FF2B5EF4-FFF2-40B4-BE49-F238E27FC236}">
                <a16:creationId xmlns:a16="http://schemas.microsoft.com/office/drawing/2014/main" id="{5CD7ABD6-40EE-14B7-2DA0-66EFAC87559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69388" y="2990850"/>
            <a:ext cx="1027112"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818661"/>
                                        </p:tgtEl>
                                        <p:attrNameLst>
                                          <p:attrName>style.visibility</p:attrName>
                                        </p:attrNameLst>
                                      </p:cBhvr>
                                      <p:to>
                                        <p:strVal val="visible"/>
                                      </p:to>
                                    </p:set>
                                    <p:anim calcmode="lin" valueType="num">
                                      <p:cBhvr additive="base">
                                        <p:cTn id="7" dur="500" fill="hold"/>
                                        <p:tgtEl>
                                          <p:spTgt spid="1818661"/>
                                        </p:tgtEl>
                                        <p:attrNameLst>
                                          <p:attrName>ppt_x</p:attrName>
                                        </p:attrNameLst>
                                      </p:cBhvr>
                                      <p:tavLst>
                                        <p:tav tm="0">
                                          <p:val>
                                            <p:strVal val="1+#ppt_w/2"/>
                                          </p:val>
                                        </p:tav>
                                        <p:tav tm="100000">
                                          <p:val>
                                            <p:strVal val="#ppt_x"/>
                                          </p:val>
                                        </p:tav>
                                      </p:tavLst>
                                    </p:anim>
                                    <p:anim calcmode="lin" valueType="num">
                                      <p:cBhvr additive="base">
                                        <p:cTn id="8" dur="500" fill="hold"/>
                                        <p:tgtEl>
                                          <p:spTgt spid="1818661"/>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1818662"/>
                                        </p:tgtEl>
                                        <p:attrNameLst>
                                          <p:attrName>style.visibility</p:attrName>
                                        </p:attrNameLst>
                                      </p:cBhvr>
                                      <p:to>
                                        <p:strVal val="visible"/>
                                      </p:to>
                                    </p:set>
                                    <p:anim calcmode="lin" valueType="num">
                                      <p:cBhvr additive="base">
                                        <p:cTn id="12" dur="500" fill="hold"/>
                                        <p:tgtEl>
                                          <p:spTgt spid="1818662"/>
                                        </p:tgtEl>
                                        <p:attrNameLst>
                                          <p:attrName>ppt_x</p:attrName>
                                        </p:attrNameLst>
                                      </p:cBhvr>
                                      <p:tavLst>
                                        <p:tav tm="0">
                                          <p:val>
                                            <p:strVal val="0-#ppt_w/2"/>
                                          </p:val>
                                        </p:tav>
                                        <p:tav tm="100000">
                                          <p:val>
                                            <p:strVal val="#ppt_x"/>
                                          </p:val>
                                        </p:tav>
                                      </p:tavLst>
                                    </p:anim>
                                    <p:anim calcmode="lin" valueType="num">
                                      <p:cBhvr additive="base">
                                        <p:cTn id="13" dur="500" fill="hold"/>
                                        <p:tgtEl>
                                          <p:spTgt spid="1818662"/>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2" fill="hold" nodeType="afterEffect">
                                  <p:stCondLst>
                                    <p:cond delay="0"/>
                                  </p:stCondLst>
                                  <p:childTnLst>
                                    <p:set>
                                      <p:cBhvr>
                                        <p:cTn id="16" dur="1" fill="hold">
                                          <p:stCondLst>
                                            <p:cond delay="0"/>
                                          </p:stCondLst>
                                        </p:cTn>
                                        <p:tgtEl>
                                          <p:spTgt spid="1818660"/>
                                        </p:tgtEl>
                                        <p:attrNameLst>
                                          <p:attrName>style.visibility</p:attrName>
                                        </p:attrNameLst>
                                      </p:cBhvr>
                                      <p:to>
                                        <p:strVal val="visible"/>
                                      </p:to>
                                    </p:set>
                                    <p:anim calcmode="lin" valueType="num">
                                      <p:cBhvr additive="base">
                                        <p:cTn id="17" dur="500" fill="hold"/>
                                        <p:tgtEl>
                                          <p:spTgt spid="1818660"/>
                                        </p:tgtEl>
                                        <p:attrNameLst>
                                          <p:attrName>ppt_x</p:attrName>
                                        </p:attrNameLst>
                                      </p:cBhvr>
                                      <p:tavLst>
                                        <p:tav tm="0">
                                          <p:val>
                                            <p:strVal val="1+#ppt_w/2"/>
                                          </p:val>
                                        </p:tav>
                                        <p:tav tm="100000">
                                          <p:val>
                                            <p:strVal val="#ppt_x"/>
                                          </p:val>
                                        </p:tav>
                                      </p:tavLst>
                                    </p:anim>
                                    <p:anim calcmode="lin" valueType="num">
                                      <p:cBhvr additive="base">
                                        <p:cTn id="18" dur="500" fill="hold"/>
                                        <p:tgtEl>
                                          <p:spTgt spid="18186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89FA7-0509-04F4-2F03-0C3335E552A8}"/>
              </a:ext>
            </a:extLst>
          </p:cNvPr>
          <p:cNvSpPr>
            <a:spLocks noGrp="1"/>
          </p:cNvSpPr>
          <p:nvPr>
            <p:ph sz="quarter" idx="10"/>
          </p:nvPr>
        </p:nvSpPr>
        <p:spPr>
          <a:xfrm>
            <a:off x="798653" y="1028700"/>
            <a:ext cx="10536527" cy="2183627"/>
          </a:xfrm>
        </p:spPr>
        <p:txBody>
          <a:bodyPr/>
          <a:lstStyle/>
          <a:p>
            <a:pPr marL="342900" indent="-342900">
              <a:lnSpc>
                <a:spcPct val="150000"/>
              </a:lnSpc>
              <a:buFont typeface="Arial" panose="020B0604020202020204" pitchFamily="34" charset="0"/>
              <a:buChar char="•"/>
            </a:pPr>
            <a:r>
              <a:rPr lang="en-US" sz="2800" dirty="0"/>
              <a:t>Section 404 of the Clean Water Act (1972, as amended)</a:t>
            </a:r>
          </a:p>
          <a:p>
            <a:pPr marL="342900" indent="-342900">
              <a:lnSpc>
                <a:spcPct val="150000"/>
              </a:lnSpc>
              <a:buFont typeface="Arial" panose="020B0604020202020204" pitchFamily="34" charset="0"/>
              <a:buChar char="•"/>
            </a:pPr>
            <a:r>
              <a:rPr lang="en-US" sz="2800" dirty="0"/>
              <a:t>Required for the discharge of dredged or fill material into waters of the U.S.</a:t>
            </a:r>
          </a:p>
          <a:p>
            <a:pPr marL="342900" indent="-342900">
              <a:lnSpc>
                <a:spcPct val="150000"/>
              </a:lnSpc>
              <a:buFont typeface="Arial" panose="020B0604020202020204" pitchFamily="34" charset="0"/>
              <a:buChar char="•"/>
            </a:pPr>
            <a:r>
              <a:rPr lang="en-US" sz="2800" dirty="0"/>
              <a:t>Common projects are construction, maintenance, and repair activities in the waters of the U.S. </a:t>
            </a:r>
          </a:p>
          <a:p>
            <a:pPr>
              <a:lnSpc>
                <a:spcPct val="150000"/>
              </a:lnSpc>
            </a:pPr>
            <a:endParaRPr lang="en-US" dirty="0"/>
          </a:p>
        </p:txBody>
      </p:sp>
      <p:sp>
        <p:nvSpPr>
          <p:cNvPr id="4" name="Title 3">
            <a:extLst>
              <a:ext uri="{FF2B5EF4-FFF2-40B4-BE49-F238E27FC236}">
                <a16:creationId xmlns:a16="http://schemas.microsoft.com/office/drawing/2014/main" id="{73543D38-E28C-54FB-C4BD-BF25B03B8B81}"/>
              </a:ext>
            </a:extLst>
          </p:cNvPr>
          <p:cNvSpPr>
            <a:spLocks noGrp="1"/>
          </p:cNvSpPr>
          <p:nvPr>
            <p:ph type="title"/>
          </p:nvPr>
        </p:nvSpPr>
        <p:spPr/>
        <p:txBody>
          <a:bodyPr/>
          <a:lstStyle/>
          <a:p>
            <a:pPr algn="ctr"/>
            <a:r>
              <a:rPr lang="en-US" dirty="0"/>
              <a:t>What is Section 404?</a:t>
            </a:r>
          </a:p>
        </p:txBody>
      </p:sp>
      <p:sp>
        <p:nvSpPr>
          <p:cNvPr id="5" name="Content Placeholder 1">
            <a:extLst>
              <a:ext uri="{FF2B5EF4-FFF2-40B4-BE49-F238E27FC236}">
                <a16:creationId xmlns:a16="http://schemas.microsoft.com/office/drawing/2014/main" id="{E83284B3-BDDD-C9EE-8A15-DC98D960B537}"/>
              </a:ext>
            </a:extLst>
          </p:cNvPr>
          <p:cNvSpPr txBox="1">
            <a:spLocks/>
          </p:cNvSpPr>
          <p:nvPr/>
        </p:nvSpPr>
        <p:spPr bwMode="auto">
          <a:xfrm>
            <a:off x="1202030" y="4482690"/>
            <a:ext cx="9092408" cy="1790393"/>
          </a:xfrm>
          <a:prstGeom prst="rect">
            <a:avLst/>
          </a:prstGeom>
          <a:noFill/>
          <a:ln w="6350">
            <a:solidFill>
              <a:schemeClr val="tx1"/>
            </a:solidFill>
            <a:miter lim="800000"/>
            <a:headEnd/>
            <a:tailEnd/>
          </a:ln>
        </p:spPr>
        <p:txBody>
          <a:bodyPr vert="horz" wrap="square" lIns="91440" tIns="45720" rIns="91440" bIns="45720" numCol="1" anchor="t" anchorCtr="0" compatLnSpc="1">
            <a:prstTxWarp prst="textNoShape">
              <a:avLst/>
            </a:prstTxWarp>
          </a:bodyPr>
          <a:lst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pPr>
              <a:lnSpc>
                <a:spcPct val="150000"/>
              </a:lnSpc>
              <a:spcBef>
                <a:spcPct val="30000"/>
              </a:spcBef>
            </a:pPr>
            <a:r>
              <a:rPr lang="en-US" sz="2000" dirty="0"/>
              <a:t>IMPORTANT NOTES</a:t>
            </a:r>
          </a:p>
          <a:p>
            <a:pPr marL="342900" indent="-342900">
              <a:lnSpc>
                <a:spcPct val="150000"/>
              </a:lnSpc>
              <a:buFont typeface="Arial" panose="020B0604020202020204" pitchFamily="34" charset="0"/>
              <a:buChar char="•"/>
            </a:pPr>
            <a:r>
              <a:rPr lang="en-US" dirty="0"/>
              <a:t>Not all waters are waters of the U.S.</a:t>
            </a:r>
          </a:p>
          <a:p>
            <a:pPr marL="342900" indent="-342900">
              <a:lnSpc>
                <a:spcPct val="150000"/>
              </a:lnSpc>
              <a:buFont typeface="Arial" panose="020B0604020202020204" pitchFamily="34" charset="0"/>
              <a:buChar char="•"/>
            </a:pPr>
            <a:r>
              <a:rPr lang="en-US" dirty="0"/>
              <a:t>The State may have a different definition of waters – BOTH apply!</a:t>
            </a:r>
          </a:p>
        </p:txBody>
      </p:sp>
    </p:spTree>
    <p:extLst>
      <p:ext uri="{BB962C8B-B14F-4D97-AF65-F5344CB8AC3E}">
        <p14:creationId xmlns:p14="http://schemas.microsoft.com/office/powerpoint/2010/main" val="14140679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Slide Number Placeholder 4">
            <a:extLst>
              <a:ext uri="{FF2B5EF4-FFF2-40B4-BE49-F238E27FC236}">
                <a16:creationId xmlns:a16="http://schemas.microsoft.com/office/drawing/2014/main" id="{38171BEF-F4F0-B066-3011-42D9C83A957C}"/>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91CB1A18-3E88-4150-B38C-AFC42D975670}"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50</a:t>
            </a:fld>
            <a:endParaRPr lang="en-US" altLang="en-US" sz="1400">
              <a:solidFill>
                <a:srgbClr val="000000"/>
              </a:solidFill>
              <a:latin typeface="Times New Roman" panose="02020603050405020304" pitchFamily="18" charset="0"/>
            </a:endParaRPr>
          </a:p>
        </p:txBody>
      </p:sp>
      <p:sp>
        <p:nvSpPr>
          <p:cNvPr id="13315" name="Rectangle 2">
            <a:extLst>
              <a:ext uri="{FF2B5EF4-FFF2-40B4-BE49-F238E27FC236}">
                <a16:creationId xmlns:a16="http://schemas.microsoft.com/office/drawing/2014/main" id="{BEC18997-913B-1179-7C23-5837804F1AF7}"/>
              </a:ext>
            </a:extLst>
          </p:cNvPr>
          <p:cNvSpPr>
            <a:spLocks noGrp="1" noChangeArrowheads="1"/>
          </p:cNvSpPr>
          <p:nvPr>
            <p:ph type="title"/>
          </p:nvPr>
        </p:nvSpPr>
        <p:spPr>
          <a:xfrm>
            <a:off x="1335088" y="504825"/>
            <a:ext cx="9582150" cy="711200"/>
          </a:xfrm>
        </p:spPr>
        <p:txBody>
          <a:bodyPr/>
          <a:lstStyle/>
          <a:p>
            <a:r>
              <a:rPr lang="en-US" altLang="en-US"/>
              <a:t>Philosophical Approach</a:t>
            </a:r>
          </a:p>
        </p:txBody>
      </p:sp>
      <p:sp>
        <p:nvSpPr>
          <p:cNvPr id="13316" name="Rectangle 3">
            <a:extLst>
              <a:ext uri="{FF2B5EF4-FFF2-40B4-BE49-F238E27FC236}">
                <a16:creationId xmlns:a16="http://schemas.microsoft.com/office/drawing/2014/main" id="{81D46BAE-3503-8FA5-EEAF-D11E357FD751}"/>
              </a:ext>
            </a:extLst>
          </p:cNvPr>
          <p:cNvSpPr>
            <a:spLocks noGrp="1" noChangeArrowheads="1"/>
          </p:cNvSpPr>
          <p:nvPr>
            <p:ph type="body" sz="half" idx="1"/>
          </p:nvPr>
        </p:nvSpPr>
        <p:spPr>
          <a:xfrm>
            <a:off x="2082801" y="1571626"/>
            <a:ext cx="7820025" cy="4524375"/>
          </a:xfrm>
        </p:spPr>
        <p:txBody>
          <a:bodyPr/>
          <a:lstStyle/>
          <a:p>
            <a:pPr marL="0" indent="0"/>
            <a:r>
              <a:rPr lang="en-US" altLang="en-US" sz="2200"/>
              <a:t> Avoid</a:t>
            </a:r>
          </a:p>
          <a:p>
            <a:pPr marL="0" indent="0"/>
            <a:r>
              <a:rPr lang="en-US" altLang="en-US" sz="2200"/>
              <a:t> Minimize</a:t>
            </a:r>
          </a:p>
          <a:p>
            <a:pPr marL="0" indent="0"/>
            <a:r>
              <a:rPr lang="en-US" altLang="en-US" sz="2200"/>
              <a:t> Compensate</a:t>
            </a:r>
          </a:p>
          <a:p>
            <a:pPr marL="0" indent="0"/>
            <a:r>
              <a:rPr lang="en-US" altLang="en-US" sz="2200"/>
              <a:t> Conservative estimates</a:t>
            </a:r>
          </a:p>
          <a:p>
            <a:pPr marL="457200" lvl="1" indent="0"/>
            <a:r>
              <a:rPr lang="en-US" altLang="en-US" sz="1800"/>
              <a:t> Jurisdictional delineations</a:t>
            </a:r>
          </a:p>
          <a:p>
            <a:pPr marL="457200" lvl="1" indent="0"/>
            <a:r>
              <a:rPr lang="en-US" altLang="en-US" sz="1800"/>
              <a:t> Impacts calculations</a:t>
            </a:r>
          </a:p>
          <a:p>
            <a:pPr marL="0" indent="0"/>
            <a:r>
              <a:rPr lang="en-US" altLang="en-US" sz="2200"/>
              <a:t> Clarity</a:t>
            </a:r>
          </a:p>
          <a:p>
            <a:pPr marL="457200" lvl="1" indent="0"/>
            <a:r>
              <a:rPr lang="en-US" altLang="en-US" sz="1800"/>
              <a:t> Descriptions</a:t>
            </a:r>
          </a:p>
          <a:p>
            <a:pPr marL="457200" lvl="1" indent="0"/>
            <a:r>
              <a:rPr lang="en-US" altLang="en-US" sz="1800"/>
              <a:t> Impact calculations</a:t>
            </a:r>
          </a:p>
        </p:txBody>
      </p:sp>
      <p:sp>
        <p:nvSpPr>
          <p:cNvPr id="13317" name="Text Box 4">
            <a:extLst>
              <a:ext uri="{FF2B5EF4-FFF2-40B4-BE49-F238E27FC236}">
                <a16:creationId xmlns:a16="http://schemas.microsoft.com/office/drawing/2014/main" id="{50981463-DF16-C132-9F5F-91A008907F1A}"/>
              </a:ext>
            </a:extLst>
          </p:cNvPr>
          <p:cNvSpPr txBox="1">
            <a:spLocks noChangeArrowheads="1"/>
          </p:cNvSpPr>
          <p:nvPr/>
        </p:nvSpPr>
        <p:spPr bwMode="auto">
          <a:xfrm>
            <a:off x="2551113" y="5799138"/>
            <a:ext cx="6838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20000"/>
              </a:spcBef>
              <a:spcAft>
                <a:spcPct val="0"/>
              </a:spcAft>
              <a:buClr>
                <a:srgbClr val="A50021"/>
              </a:buClr>
              <a:buNone/>
            </a:pPr>
            <a:r>
              <a:rPr lang="en-US" altLang="en-US" sz="1800">
                <a:solidFill>
                  <a:srgbClr val="A50021"/>
                </a:solidFill>
              </a:rPr>
              <a:t>Document all steps taken to avoid and/or minimize impacts.</a:t>
            </a:r>
            <a:endParaRPr lang="en-US" altLang="en-US" sz="4000" u="sng">
              <a:solidFill>
                <a:srgbClr val="A50021"/>
              </a:solidFill>
              <a:latin typeface="Times New Roman" panose="02020603050405020304" pitchFamily="18" charset="0"/>
            </a:endParaRPr>
          </a:p>
        </p:txBody>
      </p:sp>
      <p:pic>
        <p:nvPicPr>
          <p:cNvPr id="13318" name="Picture 5" descr="350px-Greek_philosopher_busts">
            <a:extLst>
              <a:ext uri="{FF2B5EF4-FFF2-40B4-BE49-F238E27FC236}">
                <a16:creationId xmlns:a16="http://schemas.microsoft.com/office/drawing/2014/main" id="{3178D8C8-2FE4-678D-0980-008D1F704E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91350" y="1571625"/>
            <a:ext cx="3333750"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8385217-B0E4-EF67-48F2-AA2FFFEA28E1}"/>
              </a:ext>
            </a:extLst>
          </p:cNvPr>
          <p:cNvSpPr>
            <a:spLocks noGrp="1" noChangeArrowheads="1"/>
          </p:cNvSpPr>
          <p:nvPr>
            <p:ph type="title"/>
          </p:nvPr>
        </p:nvSpPr>
        <p:spPr/>
        <p:txBody>
          <a:bodyPr/>
          <a:lstStyle/>
          <a:p>
            <a:r>
              <a:rPr lang="en-US" altLang="en-US"/>
              <a:t>Preconstruction Notification Key Points</a:t>
            </a:r>
          </a:p>
        </p:txBody>
      </p:sp>
      <p:sp>
        <p:nvSpPr>
          <p:cNvPr id="15363" name="Content Placeholder 3">
            <a:extLst>
              <a:ext uri="{FF2B5EF4-FFF2-40B4-BE49-F238E27FC236}">
                <a16:creationId xmlns:a16="http://schemas.microsoft.com/office/drawing/2014/main" id="{DDED60AC-2440-66F1-BCBF-BAA41D1CCA79}"/>
              </a:ext>
            </a:extLst>
          </p:cNvPr>
          <p:cNvSpPr>
            <a:spLocks noGrp="1" noChangeArrowheads="1"/>
          </p:cNvSpPr>
          <p:nvPr>
            <p:ph sz="quarter" idx="2"/>
          </p:nvPr>
        </p:nvSpPr>
        <p:spPr>
          <a:xfrm>
            <a:off x="6262689" y="1149350"/>
            <a:ext cx="4116387" cy="2185988"/>
          </a:xfrm>
        </p:spPr>
        <p:txBody>
          <a:bodyPr/>
          <a:lstStyle/>
          <a:p>
            <a:r>
              <a:rPr lang="en-US" altLang="en-US"/>
              <a:t>ENG Form 6082</a:t>
            </a:r>
          </a:p>
          <a:p>
            <a:r>
              <a:rPr lang="en-US" altLang="en-US"/>
              <a:t>Supplemental Pages</a:t>
            </a:r>
          </a:p>
          <a:p>
            <a:r>
              <a:rPr lang="en-US" altLang="en-US"/>
              <a:t>Impacts to Waters:</a:t>
            </a:r>
          </a:p>
          <a:p>
            <a:pPr lvl="1"/>
            <a:r>
              <a:rPr lang="en-US" altLang="en-US"/>
              <a:t>Recent aerial</a:t>
            </a:r>
          </a:p>
          <a:p>
            <a:pPr lvl="1"/>
            <a:r>
              <a:rPr lang="en-US" altLang="en-US"/>
              <a:t>JD highlighting</a:t>
            </a:r>
          </a:p>
          <a:p>
            <a:pPr lvl="1"/>
            <a:r>
              <a:rPr lang="en-US" altLang="en-US"/>
              <a:t>Overlaid design plans</a:t>
            </a:r>
          </a:p>
          <a:p>
            <a:endParaRPr lang="en-US" altLang="en-US"/>
          </a:p>
        </p:txBody>
      </p:sp>
      <p:sp>
        <p:nvSpPr>
          <p:cNvPr id="15364" name="Slide Number Placeholder 5">
            <a:extLst>
              <a:ext uri="{FF2B5EF4-FFF2-40B4-BE49-F238E27FC236}">
                <a16:creationId xmlns:a16="http://schemas.microsoft.com/office/drawing/2014/main" id="{68484C22-DB9B-39D4-F0D9-87C414BA86AC}"/>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21761BDB-BAA1-4E9F-B457-483C24DE791D}"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51</a:t>
            </a:fld>
            <a:endParaRPr lang="en-US" altLang="en-US" sz="1400">
              <a:solidFill>
                <a:srgbClr val="000000"/>
              </a:solidFill>
              <a:latin typeface="Times New Roman" panose="02020603050405020304" pitchFamily="18" charset="0"/>
            </a:endParaRPr>
          </a:p>
        </p:txBody>
      </p:sp>
      <p:pic>
        <p:nvPicPr>
          <p:cNvPr id="15365" name="Picture 7">
            <a:extLst>
              <a:ext uri="{FF2B5EF4-FFF2-40B4-BE49-F238E27FC236}">
                <a16:creationId xmlns:a16="http://schemas.microsoft.com/office/drawing/2014/main" id="{227AB1F2-2C01-17A1-69EB-A10D46ACCD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4026" y="1149350"/>
            <a:ext cx="3686175" cy="369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9EB76859-5270-4E32-681C-6731797EB3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6413" y="3865564"/>
            <a:ext cx="4970462" cy="284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C74F4-A2C8-5C91-BF7C-B35C1CA34E3E}"/>
              </a:ext>
            </a:extLst>
          </p:cNvPr>
          <p:cNvSpPr>
            <a:spLocks noGrp="1"/>
          </p:cNvSpPr>
          <p:nvPr>
            <p:ph type="title"/>
          </p:nvPr>
        </p:nvSpPr>
        <p:spPr/>
        <p:txBody>
          <a:bodyPr/>
          <a:lstStyle/>
          <a:p>
            <a:pPr>
              <a:defRPr/>
            </a:pPr>
            <a:r>
              <a:rPr lang="en-US" sz="3200" kern="1200" dirty="0"/>
              <a:t>33 U.S.C. 408 Permitting</a:t>
            </a:r>
            <a:br>
              <a:rPr lang="en-US" sz="3200" kern="1200" dirty="0"/>
            </a:br>
            <a:r>
              <a:rPr lang="en-US" sz="3200" kern="1200" dirty="0"/>
              <a:t>Example: 3</a:t>
            </a:r>
            <a:r>
              <a:rPr lang="en-US" sz="3200" kern="1200" baseline="30000" dirty="0"/>
              <a:t>rd</a:t>
            </a:r>
            <a:r>
              <a:rPr lang="en-US" sz="3200" kern="1200" dirty="0"/>
              <a:t> Street Pedestrian Bridge</a:t>
            </a:r>
          </a:p>
        </p:txBody>
      </p:sp>
      <p:sp>
        <p:nvSpPr>
          <p:cNvPr id="16387" name="Content Placeholder 3">
            <a:extLst>
              <a:ext uri="{FF2B5EF4-FFF2-40B4-BE49-F238E27FC236}">
                <a16:creationId xmlns:a16="http://schemas.microsoft.com/office/drawing/2014/main" id="{EEB303A1-6C35-6B8D-0E4A-BD82462475C5}"/>
              </a:ext>
            </a:extLst>
          </p:cNvPr>
          <p:cNvSpPr>
            <a:spLocks noGrp="1" noChangeArrowheads="1"/>
          </p:cNvSpPr>
          <p:nvPr>
            <p:ph sz="quarter" idx="2"/>
          </p:nvPr>
        </p:nvSpPr>
        <p:spPr>
          <a:xfrm>
            <a:off x="6665914" y="2020889"/>
            <a:ext cx="4116387" cy="3386137"/>
          </a:xfrm>
        </p:spPr>
        <p:txBody>
          <a:bodyPr/>
          <a:lstStyle/>
          <a:p>
            <a:r>
              <a:rPr lang="en-US" altLang="en-US"/>
              <a:t>Civil Works Engineering Permit (with NEPA)</a:t>
            </a:r>
          </a:p>
          <a:p>
            <a:r>
              <a:rPr lang="en-US" altLang="en-US"/>
              <a:t>May overlap with 404 permitting</a:t>
            </a:r>
          </a:p>
          <a:p>
            <a:r>
              <a:rPr lang="en-US" altLang="en-US"/>
              <a:t>Also applies to some FCDMC structures</a:t>
            </a:r>
          </a:p>
          <a:p>
            <a:r>
              <a:rPr lang="en-US" altLang="en-US"/>
              <a:t>Process for City-owned vs FCDMC-owned</a:t>
            </a:r>
          </a:p>
        </p:txBody>
      </p:sp>
      <p:sp>
        <p:nvSpPr>
          <p:cNvPr id="16388" name="Slide Number Placeholder 5">
            <a:extLst>
              <a:ext uri="{FF2B5EF4-FFF2-40B4-BE49-F238E27FC236}">
                <a16:creationId xmlns:a16="http://schemas.microsoft.com/office/drawing/2014/main" id="{0FC7E1B9-7EAE-BFFC-9983-B022D7F7B2CE}"/>
              </a:ext>
            </a:extLst>
          </p:cNvPr>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Helvetica" panose="020B0604020202020204" pitchFamily="34" charset="0"/>
              </a:defRPr>
            </a:lvl1pPr>
            <a:lvl2pPr marL="742950" indent="-285750">
              <a:defRPr sz="1400" b="1">
                <a:solidFill>
                  <a:schemeClr val="tx1"/>
                </a:solidFill>
                <a:latin typeface="Helvetica" panose="020B0604020202020204" pitchFamily="34" charset="0"/>
              </a:defRPr>
            </a:lvl2pPr>
            <a:lvl3pPr marL="1143000" indent="-228600">
              <a:defRPr sz="1400" b="1">
                <a:solidFill>
                  <a:schemeClr val="tx1"/>
                </a:solidFill>
                <a:latin typeface="Helvetica" panose="020B0604020202020204" pitchFamily="34" charset="0"/>
              </a:defRPr>
            </a:lvl3pPr>
            <a:lvl4pPr marL="1600200" indent="-228600">
              <a:defRPr sz="1400" b="1">
                <a:solidFill>
                  <a:schemeClr val="tx1"/>
                </a:solidFill>
                <a:latin typeface="Helvetica" panose="020B0604020202020204" pitchFamily="34" charset="0"/>
              </a:defRPr>
            </a:lvl4pPr>
            <a:lvl5pPr marL="2057400" indent="-228600">
              <a:defRPr sz="1400" b="1">
                <a:solidFill>
                  <a:schemeClr val="tx1"/>
                </a:solidFill>
                <a:latin typeface="Helvetica" panose="020B0604020202020204" pitchFamily="34" charset="0"/>
              </a:defRPr>
            </a:lvl5pPr>
            <a:lvl6pPr marL="2514600" indent="-228600" eaLnBrk="0" fontAlgn="base" hangingPunct="0">
              <a:spcBef>
                <a:spcPct val="0"/>
              </a:spcBef>
              <a:spcAft>
                <a:spcPct val="0"/>
              </a:spcAft>
              <a:defRPr sz="1400" b="1">
                <a:solidFill>
                  <a:schemeClr val="tx1"/>
                </a:solidFill>
                <a:latin typeface="Helvetica" panose="020B0604020202020204" pitchFamily="34" charset="0"/>
              </a:defRPr>
            </a:lvl6pPr>
            <a:lvl7pPr marL="2971800" indent="-228600" eaLnBrk="0" fontAlgn="base" hangingPunct="0">
              <a:spcBef>
                <a:spcPct val="0"/>
              </a:spcBef>
              <a:spcAft>
                <a:spcPct val="0"/>
              </a:spcAft>
              <a:defRPr sz="1400" b="1">
                <a:solidFill>
                  <a:schemeClr val="tx1"/>
                </a:solidFill>
                <a:latin typeface="Helvetica" panose="020B0604020202020204" pitchFamily="34" charset="0"/>
              </a:defRPr>
            </a:lvl7pPr>
            <a:lvl8pPr marL="3429000" indent="-228600" eaLnBrk="0" fontAlgn="base" hangingPunct="0">
              <a:spcBef>
                <a:spcPct val="0"/>
              </a:spcBef>
              <a:spcAft>
                <a:spcPct val="0"/>
              </a:spcAft>
              <a:defRPr sz="1400" b="1">
                <a:solidFill>
                  <a:schemeClr val="tx1"/>
                </a:solidFill>
                <a:latin typeface="Helvetica" panose="020B0604020202020204" pitchFamily="34" charset="0"/>
              </a:defRPr>
            </a:lvl8pPr>
            <a:lvl9pPr marL="3886200" indent="-228600" eaLnBrk="0" fontAlgn="base" hangingPunct="0">
              <a:spcBef>
                <a:spcPct val="0"/>
              </a:spcBef>
              <a:spcAft>
                <a:spcPct val="0"/>
              </a:spcAft>
              <a:defRPr sz="1400" b="1">
                <a:solidFill>
                  <a:schemeClr val="tx1"/>
                </a:solidFill>
                <a:latin typeface="Helvetica" panose="020B0604020202020204" pitchFamily="34" charset="0"/>
              </a:defRPr>
            </a:lvl9pPr>
          </a:lstStyle>
          <a:p>
            <a:pPr eaLnBrk="0" fontAlgn="base" hangingPunct="0">
              <a:spcBef>
                <a:spcPct val="0"/>
              </a:spcBef>
              <a:spcAft>
                <a:spcPct val="0"/>
              </a:spcAft>
            </a:pPr>
            <a:fld id="{5CE14B57-8631-40AD-A2AE-DCD844FDF1F9}" type="slidenum">
              <a:rPr lang="en-US" altLang="en-US" b="0">
                <a:solidFill>
                  <a:srgbClr val="000000"/>
                </a:solidFill>
                <a:latin typeface="Times New Roman" panose="02020603050405020304" pitchFamily="18" charset="0"/>
              </a:rPr>
              <a:pPr eaLnBrk="0" fontAlgn="base" hangingPunct="0">
                <a:spcBef>
                  <a:spcPct val="0"/>
                </a:spcBef>
                <a:spcAft>
                  <a:spcPct val="0"/>
                </a:spcAft>
              </a:pPr>
              <a:t>52</a:t>
            </a:fld>
            <a:endParaRPr lang="en-US" altLang="en-US" b="0">
              <a:solidFill>
                <a:srgbClr val="000000"/>
              </a:solidFill>
              <a:latin typeface="Times New Roman" panose="02020603050405020304" pitchFamily="18" charset="0"/>
            </a:endParaRPr>
          </a:p>
        </p:txBody>
      </p:sp>
      <p:pic>
        <p:nvPicPr>
          <p:cNvPr id="16389" name="Picture 12">
            <a:extLst>
              <a:ext uri="{FF2B5EF4-FFF2-40B4-BE49-F238E27FC236}">
                <a16:creationId xmlns:a16="http://schemas.microsoft.com/office/drawing/2014/main" id="{320F1B70-BF6F-A260-8D88-345BC68C9D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2575" y="2084389"/>
            <a:ext cx="4859338" cy="325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9" descr="Gila chub">
            <a:extLst>
              <a:ext uri="{FF2B5EF4-FFF2-40B4-BE49-F238E27FC236}">
                <a16:creationId xmlns:a16="http://schemas.microsoft.com/office/drawing/2014/main" id="{CBF1318E-B955-C552-54B2-4E12A66BF9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8500" y="5019676"/>
            <a:ext cx="2241550"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 Box 3">
            <a:extLst>
              <a:ext uri="{FF2B5EF4-FFF2-40B4-BE49-F238E27FC236}">
                <a16:creationId xmlns:a16="http://schemas.microsoft.com/office/drawing/2014/main" id="{A13C4666-4B3A-FC4D-C02B-009DEB439445}"/>
              </a:ext>
            </a:extLst>
          </p:cNvPr>
          <p:cNvSpPr txBox="1">
            <a:spLocks noChangeArrowheads="1"/>
          </p:cNvSpPr>
          <p:nvPr/>
        </p:nvSpPr>
        <p:spPr bwMode="auto">
          <a:xfrm rot="5400000">
            <a:off x="1096963" y="5630863"/>
            <a:ext cx="1400175" cy="228600"/>
          </a:xfrm>
          <a:prstGeom prst="rect">
            <a:avLst/>
          </a:prstGeom>
          <a:noFill/>
          <a:ln>
            <a:noFill/>
          </a:ln>
          <a:effec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fontAlgn="base">
              <a:spcBef>
                <a:spcPct val="0"/>
              </a:spcBef>
              <a:buClrTx/>
              <a:buNone/>
              <a:defRPr/>
            </a:pPr>
            <a:r>
              <a:rPr lang="en-US" altLang="en-US" sz="889" b="1" dirty="0">
                <a:solidFill>
                  <a:srgbClr val="800000"/>
                </a:solidFill>
                <a:latin typeface="Optima"/>
              </a:rPr>
              <a:t>Updated September 2024</a:t>
            </a:r>
          </a:p>
        </p:txBody>
      </p:sp>
      <p:sp>
        <p:nvSpPr>
          <p:cNvPr id="15418" name="Text Box 12">
            <a:extLst>
              <a:ext uri="{FF2B5EF4-FFF2-40B4-BE49-F238E27FC236}">
                <a16:creationId xmlns:a16="http://schemas.microsoft.com/office/drawing/2014/main" id="{3CE42147-6C40-A7FB-EB59-94BFE41CE223}"/>
              </a:ext>
            </a:extLst>
          </p:cNvPr>
          <p:cNvSpPr txBox="1">
            <a:spLocks noChangeArrowheads="1"/>
          </p:cNvSpPr>
          <p:nvPr/>
        </p:nvSpPr>
        <p:spPr bwMode="auto">
          <a:xfrm>
            <a:off x="2427289" y="6021388"/>
            <a:ext cx="1565275" cy="495300"/>
          </a:xfrm>
          <a:prstGeom prst="rect">
            <a:avLst/>
          </a:prstGeom>
          <a:noFill/>
          <a:ln>
            <a:noFill/>
          </a:ln>
          <a:effec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fontAlgn="base">
              <a:spcBef>
                <a:spcPct val="0"/>
              </a:spcBef>
              <a:buClrTx/>
              <a:buNone/>
              <a:defRPr/>
            </a:pPr>
            <a:r>
              <a:rPr lang="en-US" altLang="en-US" sz="1244" b="1" dirty="0">
                <a:solidFill>
                  <a:srgbClr val="FFFFCC"/>
                </a:solidFill>
                <a:latin typeface="Arial" panose="020B0604020202020204" pitchFamily="34" charset="0"/>
              </a:rPr>
              <a:t>Razorback Sucker</a:t>
            </a:r>
          </a:p>
          <a:p>
            <a:pPr algn="ctr" fontAlgn="base">
              <a:spcBef>
                <a:spcPct val="0"/>
              </a:spcBef>
              <a:buClrTx/>
              <a:buNone/>
              <a:defRPr/>
            </a:pPr>
            <a:r>
              <a:rPr lang="en-US" altLang="en-US" sz="1067" b="1" i="1" dirty="0">
                <a:solidFill>
                  <a:srgbClr val="FFFFCC"/>
                </a:solidFill>
                <a:latin typeface="Arial" panose="020B0604020202020204" pitchFamily="34" charset="0"/>
              </a:rPr>
              <a:t>Endangered</a:t>
            </a:r>
          </a:p>
        </p:txBody>
      </p:sp>
      <p:sp>
        <p:nvSpPr>
          <p:cNvPr id="15416" name="Text Box 15">
            <a:extLst>
              <a:ext uri="{FF2B5EF4-FFF2-40B4-BE49-F238E27FC236}">
                <a16:creationId xmlns:a16="http://schemas.microsoft.com/office/drawing/2014/main" id="{BE4CC243-5189-585A-2FEE-77D0A6EADE14}"/>
              </a:ext>
            </a:extLst>
          </p:cNvPr>
          <p:cNvSpPr txBox="1">
            <a:spLocks noChangeArrowheads="1"/>
          </p:cNvSpPr>
          <p:nvPr/>
        </p:nvSpPr>
        <p:spPr bwMode="auto">
          <a:xfrm>
            <a:off x="1927226" y="1919288"/>
            <a:ext cx="1463675" cy="495300"/>
          </a:xfrm>
          <a:prstGeom prst="rect">
            <a:avLst/>
          </a:prstGeom>
          <a:noFill/>
          <a:ln>
            <a:noFill/>
          </a:ln>
          <a:effec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fontAlgn="base">
              <a:spcBef>
                <a:spcPct val="0"/>
              </a:spcBef>
              <a:buClrTx/>
              <a:buNone/>
              <a:defRPr/>
            </a:pPr>
            <a:r>
              <a:rPr lang="en-US" altLang="en-US" sz="1244" b="1" dirty="0">
                <a:solidFill>
                  <a:srgbClr val="FFFFCC"/>
                </a:solidFill>
                <a:latin typeface="Arial" panose="020B0604020202020204" pitchFamily="34" charset="0"/>
              </a:rPr>
              <a:t>Arizona Cliffrose</a:t>
            </a:r>
          </a:p>
          <a:p>
            <a:pPr algn="ctr" fontAlgn="base">
              <a:spcBef>
                <a:spcPct val="0"/>
              </a:spcBef>
              <a:buClrTx/>
              <a:buNone/>
              <a:defRPr/>
            </a:pPr>
            <a:r>
              <a:rPr lang="en-US" altLang="en-US" sz="1067" b="1" i="1" dirty="0">
                <a:solidFill>
                  <a:srgbClr val="FFFFCC"/>
                </a:solidFill>
                <a:latin typeface="Arial" panose="020B0604020202020204" pitchFamily="34" charset="0"/>
              </a:rPr>
              <a:t>Endangered</a:t>
            </a:r>
          </a:p>
        </p:txBody>
      </p:sp>
      <p:grpSp>
        <p:nvGrpSpPr>
          <p:cNvPr id="17414" name="Group 20">
            <a:extLst>
              <a:ext uri="{FF2B5EF4-FFF2-40B4-BE49-F238E27FC236}">
                <a16:creationId xmlns:a16="http://schemas.microsoft.com/office/drawing/2014/main" id="{4A261BC9-D72D-A360-CC26-F20CCB844492}"/>
              </a:ext>
            </a:extLst>
          </p:cNvPr>
          <p:cNvGrpSpPr>
            <a:grpSpLocks/>
          </p:cNvGrpSpPr>
          <p:nvPr/>
        </p:nvGrpSpPr>
        <p:grpSpPr bwMode="auto">
          <a:xfrm>
            <a:off x="8866189" y="4837114"/>
            <a:ext cx="1531937" cy="1500187"/>
            <a:chOff x="4146" y="515"/>
            <a:chExt cx="1003" cy="1063"/>
          </a:xfrm>
        </p:grpSpPr>
        <p:pic>
          <p:nvPicPr>
            <p:cNvPr id="17452" name="Picture 21" descr="empitrex">
              <a:extLst>
                <a:ext uri="{FF2B5EF4-FFF2-40B4-BE49-F238E27FC236}">
                  <a16:creationId xmlns:a16="http://schemas.microsoft.com/office/drawing/2014/main" id="{0BACAED7-3142-AE84-3A66-91AAA96690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9" y="515"/>
              <a:ext cx="930" cy="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14" name="Text Box 22">
              <a:extLst>
                <a:ext uri="{FF2B5EF4-FFF2-40B4-BE49-F238E27FC236}">
                  <a16:creationId xmlns:a16="http://schemas.microsoft.com/office/drawing/2014/main" id="{381A8EC6-3502-BB23-3A7E-1A94B12D9397}"/>
                </a:ext>
              </a:extLst>
            </p:cNvPr>
            <p:cNvSpPr txBox="1">
              <a:spLocks noChangeArrowheads="1"/>
            </p:cNvSpPr>
            <p:nvPr/>
          </p:nvSpPr>
          <p:spPr bwMode="auto">
            <a:xfrm>
              <a:off x="4146" y="849"/>
              <a:ext cx="1003" cy="521"/>
            </a:xfrm>
            <a:prstGeom prst="rect">
              <a:avLst/>
            </a:prstGeom>
            <a:noFill/>
            <a:ln>
              <a:noFill/>
            </a:ln>
            <a:effec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fontAlgn="base">
                <a:spcBef>
                  <a:spcPct val="0"/>
                </a:spcBef>
                <a:buClrTx/>
                <a:buNone/>
                <a:defRPr/>
              </a:pPr>
              <a:r>
                <a:rPr lang="en-US" altLang="en-US" sz="1244" b="1" dirty="0">
                  <a:solidFill>
                    <a:srgbClr val="FFFFCC"/>
                  </a:solidFill>
                  <a:latin typeface="Arial" panose="020B0604020202020204" pitchFamily="34" charset="0"/>
                </a:rPr>
                <a:t>Southwestern</a:t>
              </a:r>
            </a:p>
            <a:p>
              <a:pPr algn="ctr" fontAlgn="base">
                <a:spcBef>
                  <a:spcPct val="0"/>
                </a:spcBef>
                <a:buClrTx/>
                <a:buNone/>
                <a:defRPr/>
              </a:pPr>
              <a:r>
                <a:rPr lang="en-US" altLang="en-US" sz="1244" b="1" dirty="0">
                  <a:solidFill>
                    <a:srgbClr val="FFFFCC"/>
                  </a:solidFill>
                  <a:latin typeface="Arial" panose="020B0604020202020204" pitchFamily="34" charset="0"/>
                </a:rPr>
                <a:t>Willow Flycatcher</a:t>
              </a:r>
            </a:p>
            <a:p>
              <a:pPr algn="ctr" fontAlgn="base">
                <a:spcBef>
                  <a:spcPct val="0"/>
                </a:spcBef>
                <a:buClrTx/>
                <a:buNone/>
                <a:defRPr/>
              </a:pPr>
              <a:r>
                <a:rPr lang="en-US" altLang="en-US" sz="1067" b="1" i="1" dirty="0">
                  <a:solidFill>
                    <a:srgbClr val="FFFFCC"/>
                  </a:solidFill>
                  <a:latin typeface="Arial" panose="020B0604020202020204" pitchFamily="34" charset="0"/>
                </a:rPr>
                <a:t>Endangered</a:t>
              </a:r>
            </a:p>
          </p:txBody>
        </p:sp>
      </p:grpSp>
      <p:grpSp>
        <p:nvGrpSpPr>
          <p:cNvPr id="17415" name="Group 30">
            <a:extLst>
              <a:ext uri="{FF2B5EF4-FFF2-40B4-BE49-F238E27FC236}">
                <a16:creationId xmlns:a16="http://schemas.microsoft.com/office/drawing/2014/main" id="{7B7DD2CC-32B0-A2ED-3D57-3E8D5AB45D28}"/>
              </a:ext>
            </a:extLst>
          </p:cNvPr>
          <p:cNvGrpSpPr>
            <a:grpSpLocks/>
          </p:cNvGrpSpPr>
          <p:nvPr/>
        </p:nvGrpSpPr>
        <p:grpSpPr bwMode="auto">
          <a:xfrm>
            <a:off x="7029450" y="5094288"/>
            <a:ext cx="1435100" cy="1282700"/>
            <a:chOff x="4507" y="3213"/>
            <a:chExt cx="1018" cy="908"/>
          </a:xfrm>
        </p:grpSpPr>
        <p:pic>
          <p:nvPicPr>
            <p:cNvPr id="17449" name="Picture 31" descr="yuma_clapper_rail-usfws">
              <a:extLst>
                <a:ext uri="{FF2B5EF4-FFF2-40B4-BE49-F238E27FC236}">
                  <a16:creationId xmlns:a16="http://schemas.microsoft.com/office/drawing/2014/main" id="{9D1A6C04-B015-9F0D-500F-CA21B6F1F0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6" y="3213"/>
              <a:ext cx="979" cy="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06" name="Text Box 32">
              <a:extLst>
                <a:ext uri="{FF2B5EF4-FFF2-40B4-BE49-F238E27FC236}">
                  <a16:creationId xmlns:a16="http://schemas.microsoft.com/office/drawing/2014/main" id="{8B7C3E8A-D8F1-F78A-697A-E3A2806C0F41}"/>
                </a:ext>
              </a:extLst>
            </p:cNvPr>
            <p:cNvSpPr txBox="1">
              <a:spLocks noChangeArrowheads="1"/>
            </p:cNvSpPr>
            <p:nvPr/>
          </p:nvSpPr>
          <p:spPr bwMode="auto">
            <a:xfrm>
              <a:off x="4507" y="3939"/>
              <a:ext cx="689" cy="182"/>
            </a:xfrm>
            <a:prstGeom prst="rect">
              <a:avLst/>
            </a:prstGeom>
            <a:noFill/>
            <a:ln>
              <a:noFill/>
            </a:ln>
            <a:effec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fontAlgn="base">
                <a:spcBef>
                  <a:spcPct val="0"/>
                </a:spcBef>
                <a:buClrTx/>
                <a:buNone/>
                <a:defRPr/>
              </a:pPr>
              <a:r>
                <a:rPr lang="en-US" altLang="en-US" sz="1067" b="1" i="1" dirty="0">
                  <a:solidFill>
                    <a:srgbClr val="000000"/>
                  </a:solidFill>
                  <a:latin typeface="Arial" panose="020B0604020202020204" pitchFamily="34" charset="0"/>
                </a:rPr>
                <a:t>Endangered</a:t>
              </a:r>
            </a:p>
          </p:txBody>
        </p:sp>
        <p:sp>
          <p:nvSpPr>
            <p:cNvPr id="15407" name="Text Box 33">
              <a:extLst>
                <a:ext uri="{FF2B5EF4-FFF2-40B4-BE49-F238E27FC236}">
                  <a16:creationId xmlns:a16="http://schemas.microsoft.com/office/drawing/2014/main" id="{E989C8F6-F973-E875-59C6-563339A4746D}"/>
                </a:ext>
              </a:extLst>
            </p:cNvPr>
            <p:cNvSpPr txBox="1">
              <a:spLocks noChangeArrowheads="1"/>
            </p:cNvSpPr>
            <p:nvPr/>
          </p:nvSpPr>
          <p:spPr bwMode="auto">
            <a:xfrm>
              <a:off x="4589" y="3260"/>
              <a:ext cx="686" cy="539"/>
            </a:xfrm>
            <a:prstGeom prst="rect">
              <a:avLst/>
            </a:prstGeom>
            <a:noFill/>
            <a:ln>
              <a:noFill/>
            </a:ln>
            <a:effec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fontAlgn="base">
                <a:spcBef>
                  <a:spcPct val="0"/>
                </a:spcBef>
                <a:buClrTx/>
                <a:buNone/>
                <a:defRPr/>
              </a:pPr>
              <a:r>
                <a:rPr lang="en-US" altLang="en-US" sz="1244" b="1" dirty="0">
                  <a:solidFill>
                    <a:srgbClr val="FFFFCC"/>
                  </a:solidFill>
                  <a:latin typeface="Arial" panose="020B0604020202020204" pitchFamily="34" charset="0"/>
                </a:rPr>
                <a:t>Yuma</a:t>
              </a:r>
            </a:p>
            <a:p>
              <a:pPr algn="ctr" fontAlgn="base">
                <a:spcBef>
                  <a:spcPct val="0"/>
                </a:spcBef>
                <a:buClrTx/>
                <a:buNone/>
                <a:defRPr/>
              </a:pPr>
              <a:r>
                <a:rPr lang="en-US" altLang="en-US" sz="1244" b="1" dirty="0">
                  <a:solidFill>
                    <a:srgbClr val="FFFFCC"/>
                  </a:solidFill>
                  <a:latin typeface="Arial" panose="020B0604020202020204" pitchFamily="34" charset="0"/>
                </a:rPr>
                <a:t>Ridgway’s</a:t>
              </a:r>
            </a:p>
            <a:p>
              <a:pPr algn="ctr" fontAlgn="base">
                <a:spcBef>
                  <a:spcPct val="0"/>
                </a:spcBef>
                <a:buClrTx/>
                <a:buNone/>
                <a:defRPr/>
              </a:pPr>
              <a:r>
                <a:rPr lang="en-US" altLang="en-US" sz="1244" b="1" dirty="0">
                  <a:solidFill>
                    <a:srgbClr val="FFFFCC"/>
                  </a:solidFill>
                  <a:latin typeface="Arial" panose="020B0604020202020204" pitchFamily="34" charset="0"/>
                </a:rPr>
                <a:t>Rail</a:t>
              </a:r>
              <a:endParaRPr lang="en-US" altLang="en-US" sz="1067" b="1" i="1" dirty="0">
                <a:solidFill>
                  <a:srgbClr val="FFFFCC"/>
                </a:solidFill>
                <a:latin typeface="Arial" panose="020B0604020202020204" pitchFamily="34" charset="0"/>
              </a:endParaRPr>
            </a:p>
          </p:txBody>
        </p:sp>
      </p:grpSp>
      <p:grpSp>
        <p:nvGrpSpPr>
          <p:cNvPr id="17416" name="Group 34">
            <a:extLst>
              <a:ext uri="{FF2B5EF4-FFF2-40B4-BE49-F238E27FC236}">
                <a16:creationId xmlns:a16="http://schemas.microsoft.com/office/drawing/2014/main" id="{504B7063-1AA8-5845-22B7-FF71EA01A4D1}"/>
              </a:ext>
            </a:extLst>
          </p:cNvPr>
          <p:cNvGrpSpPr>
            <a:grpSpLocks/>
          </p:cNvGrpSpPr>
          <p:nvPr/>
        </p:nvGrpSpPr>
        <p:grpSpPr bwMode="auto">
          <a:xfrm>
            <a:off x="8856663" y="1211264"/>
            <a:ext cx="1223962" cy="1958975"/>
            <a:chOff x="2510" y="753"/>
            <a:chExt cx="898" cy="1510"/>
          </a:xfrm>
        </p:grpSpPr>
        <p:pic>
          <p:nvPicPr>
            <p:cNvPr id="17447" name="Picture 35" descr="yellow_billed_cuckoo_usfws@body">
              <a:extLst>
                <a:ext uri="{FF2B5EF4-FFF2-40B4-BE49-F238E27FC236}">
                  <a16:creationId xmlns:a16="http://schemas.microsoft.com/office/drawing/2014/main" id="{6882042B-36FF-46A6-F91F-47A106CADC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66" y="753"/>
              <a:ext cx="842" cy="1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04" name="Text Box 36">
              <a:extLst>
                <a:ext uri="{FF2B5EF4-FFF2-40B4-BE49-F238E27FC236}">
                  <a16:creationId xmlns:a16="http://schemas.microsoft.com/office/drawing/2014/main" id="{7995DDEC-77E2-3D57-16FB-62B5C2F96CB6}"/>
                </a:ext>
              </a:extLst>
            </p:cNvPr>
            <p:cNvSpPr txBox="1">
              <a:spLocks noChangeArrowheads="1"/>
            </p:cNvSpPr>
            <p:nvPr/>
          </p:nvSpPr>
          <p:spPr bwMode="auto">
            <a:xfrm>
              <a:off x="2510" y="1696"/>
              <a:ext cx="858" cy="567"/>
            </a:xfrm>
            <a:prstGeom prst="rect">
              <a:avLst/>
            </a:prstGeom>
            <a:noFill/>
            <a:ln>
              <a:noFill/>
            </a:ln>
            <a:effec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fontAlgn="base">
                <a:spcBef>
                  <a:spcPct val="0"/>
                </a:spcBef>
                <a:buClrTx/>
                <a:buNone/>
                <a:defRPr/>
              </a:pPr>
              <a:r>
                <a:rPr lang="en-US" altLang="en-US" sz="1244" b="1" dirty="0">
                  <a:solidFill>
                    <a:srgbClr val="FFFFCC"/>
                  </a:solidFill>
                  <a:latin typeface="Arial" panose="020B0604020202020204" pitchFamily="34" charset="0"/>
                </a:rPr>
                <a:t>Yellow-Billed</a:t>
              </a:r>
            </a:p>
            <a:p>
              <a:pPr algn="ctr" fontAlgn="base">
                <a:spcBef>
                  <a:spcPct val="0"/>
                </a:spcBef>
                <a:buClrTx/>
                <a:buNone/>
                <a:defRPr/>
              </a:pPr>
              <a:r>
                <a:rPr lang="en-US" altLang="en-US" sz="1244" b="1" dirty="0">
                  <a:solidFill>
                    <a:srgbClr val="FFFFCC"/>
                  </a:solidFill>
                  <a:latin typeface="Arial" panose="020B0604020202020204" pitchFamily="34" charset="0"/>
                </a:rPr>
                <a:t>Cuckoo</a:t>
              </a:r>
            </a:p>
            <a:p>
              <a:pPr algn="ctr" fontAlgn="base">
                <a:spcBef>
                  <a:spcPct val="0"/>
                </a:spcBef>
                <a:buClrTx/>
                <a:buNone/>
                <a:defRPr/>
              </a:pPr>
              <a:r>
                <a:rPr lang="en-US" altLang="en-US" sz="1067" b="1" i="1" dirty="0">
                  <a:solidFill>
                    <a:srgbClr val="FFFFCC"/>
                  </a:solidFill>
                  <a:latin typeface="Arial" panose="020B0604020202020204" pitchFamily="34" charset="0"/>
                </a:rPr>
                <a:t>Threatened</a:t>
              </a:r>
            </a:p>
          </p:txBody>
        </p:sp>
      </p:grpSp>
      <p:grpSp>
        <p:nvGrpSpPr>
          <p:cNvPr id="17417" name="Group 37">
            <a:extLst>
              <a:ext uri="{FF2B5EF4-FFF2-40B4-BE49-F238E27FC236}">
                <a16:creationId xmlns:a16="http://schemas.microsoft.com/office/drawing/2014/main" id="{4E3CBFB0-C77C-8BDD-BC44-6D9DE4BB2C4F}"/>
              </a:ext>
            </a:extLst>
          </p:cNvPr>
          <p:cNvGrpSpPr>
            <a:grpSpLocks/>
          </p:cNvGrpSpPr>
          <p:nvPr/>
        </p:nvGrpSpPr>
        <p:grpSpPr bwMode="auto">
          <a:xfrm>
            <a:off x="3840163" y="1928814"/>
            <a:ext cx="1878012" cy="1284287"/>
            <a:chOff x="4895" y="1965"/>
            <a:chExt cx="1331" cy="910"/>
          </a:xfrm>
        </p:grpSpPr>
        <p:pic>
          <p:nvPicPr>
            <p:cNvPr id="17444" name="Picture 38" descr="104015-100">
              <a:hlinkClick r:id="rId6" tooltip="Sonoran pronghorn"/>
              <a:extLst>
                <a:ext uri="{FF2B5EF4-FFF2-40B4-BE49-F238E27FC236}">
                  <a16:creationId xmlns:a16="http://schemas.microsoft.com/office/drawing/2014/main" id="{3239041E-E432-28CC-1385-ABB61B23A5D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25" y="1989"/>
              <a:ext cx="1301" cy="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01" name="Text Box 39">
              <a:extLst>
                <a:ext uri="{FF2B5EF4-FFF2-40B4-BE49-F238E27FC236}">
                  <a16:creationId xmlns:a16="http://schemas.microsoft.com/office/drawing/2014/main" id="{22B47C9D-C5D1-8079-3747-785D1FE6C3B6}"/>
                </a:ext>
              </a:extLst>
            </p:cNvPr>
            <p:cNvSpPr txBox="1">
              <a:spLocks noChangeArrowheads="1"/>
            </p:cNvSpPr>
            <p:nvPr/>
          </p:nvSpPr>
          <p:spPr bwMode="auto">
            <a:xfrm>
              <a:off x="4933" y="2693"/>
              <a:ext cx="396" cy="182"/>
            </a:xfrm>
            <a:prstGeom prst="rect">
              <a:avLst/>
            </a:prstGeom>
            <a:noFill/>
            <a:ln>
              <a:noFill/>
            </a:ln>
            <a:effec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fontAlgn="base">
                <a:spcBef>
                  <a:spcPct val="0"/>
                </a:spcBef>
                <a:buClrTx/>
                <a:buNone/>
                <a:defRPr/>
              </a:pPr>
              <a:r>
                <a:rPr lang="en-US" altLang="en-US" sz="1067" b="1" i="1" dirty="0">
                  <a:solidFill>
                    <a:srgbClr val="FFFFCC"/>
                  </a:solidFill>
                  <a:latin typeface="Arial" panose="020B0604020202020204" pitchFamily="34" charset="0"/>
                </a:rPr>
                <a:t>EXPN</a:t>
              </a:r>
            </a:p>
          </p:txBody>
        </p:sp>
        <p:sp>
          <p:nvSpPr>
            <p:cNvPr id="15402" name="Text Box 40">
              <a:extLst>
                <a:ext uri="{FF2B5EF4-FFF2-40B4-BE49-F238E27FC236}">
                  <a16:creationId xmlns:a16="http://schemas.microsoft.com/office/drawing/2014/main" id="{880851AB-8B97-14A5-FE07-185D578491AD}"/>
                </a:ext>
              </a:extLst>
            </p:cNvPr>
            <p:cNvSpPr txBox="1">
              <a:spLocks noChangeArrowheads="1"/>
            </p:cNvSpPr>
            <p:nvPr/>
          </p:nvSpPr>
          <p:spPr bwMode="auto">
            <a:xfrm>
              <a:off x="4895" y="1965"/>
              <a:ext cx="1200" cy="201"/>
            </a:xfrm>
            <a:prstGeom prst="rect">
              <a:avLst/>
            </a:prstGeom>
            <a:noFill/>
            <a:ln>
              <a:noFill/>
            </a:ln>
            <a:effec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fontAlgn="base">
                <a:spcBef>
                  <a:spcPct val="0"/>
                </a:spcBef>
                <a:buClrTx/>
                <a:buNone/>
                <a:defRPr/>
              </a:pPr>
              <a:r>
                <a:rPr lang="en-US" altLang="en-US" sz="1244" b="1" dirty="0">
                  <a:solidFill>
                    <a:srgbClr val="FFFFCC"/>
                  </a:solidFill>
                  <a:latin typeface="Arial" panose="020B0604020202020204" pitchFamily="34" charset="0"/>
                </a:rPr>
                <a:t>Sonoran Pronghorn</a:t>
              </a:r>
              <a:endParaRPr lang="en-US" altLang="en-US" sz="1067" b="1" i="1" dirty="0">
                <a:solidFill>
                  <a:srgbClr val="FFFFCC"/>
                </a:solidFill>
                <a:latin typeface="Arial" panose="020B0604020202020204" pitchFamily="34" charset="0"/>
              </a:endParaRPr>
            </a:p>
          </p:txBody>
        </p:sp>
      </p:grpSp>
      <p:grpSp>
        <p:nvGrpSpPr>
          <p:cNvPr id="17418" name="Group 41">
            <a:extLst>
              <a:ext uri="{FF2B5EF4-FFF2-40B4-BE49-F238E27FC236}">
                <a16:creationId xmlns:a16="http://schemas.microsoft.com/office/drawing/2014/main" id="{83772F7D-7ABA-AE0E-7962-1067A743674A}"/>
              </a:ext>
            </a:extLst>
          </p:cNvPr>
          <p:cNvGrpSpPr>
            <a:grpSpLocks/>
          </p:cNvGrpSpPr>
          <p:nvPr/>
        </p:nvGrpSpPr>
        <p:grpSpPr bwMode="auto">
          <a:xfrm>
            <a:off x="1890714" y="3521075"/>
            <a:ext cx="1760537" cy="1296988"/>
            <a:chOff x="2989" y="2651"/>
            <a:chExt cx="1249" cy="919"/>
          </a:xfrm>
        </p:grpSpPr>
        <p:pic>
          <p:nvPicPr>
            <p:cNvPr id="17442" name="Picture 42" descr="California Lease Tern">
              <a:extLst>
                <a:ext uri="{FF2B5EF4-FFF2-40B4-BE49-F238E27FC236}">
                  <a16:creationId xmlns:a16="http://schemas.microsoft.com/office/drawing/2014/main" id="{9012D961-2F7B-A644-2E82-4A0C82DC9E5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3" y="2705"/>
              <a:ext cx="1152" cy="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99" name="Text Box 43">
              <a:extLst>
                <a:ext uri="{FF2B5EF4-FFF2-40B4-BE49-F238E27FC236}">
                  <a16:creationId xmlns:a16="http://schemas.microsoft.com/office/drawing/2014/main" id="{2D75CC35-12F8-7525-9EBA-DDC4138E33C6}"/>
                </a:ext>
              </a:extLst>
            </p:cNvPr>
            <p:cNvSpPr txBox="1">
              <a:spLocks noChangeArrowheads="1"/>
            </p:cNvSpPr>
            <p:nvPr/>
          </p:nvSpPr>
          <p:spPr bwMode="auto">
            <a:xfrm>
              <a:off x="2989" y="2651"/>
              <a:ext cx="1249" cy="351"/>
            </a:xfrm>
            <a:prstGeom prst="rect">
              <a:avLst/>
            </a:prstGeom>
            <a:noFill/>
            <a:ln>
              <a:noFill/>
            </a:ln>
            <a:effec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fontAlgn="base">
                <a:spcBef>
                  <a:spcPct val="0"/>
                </a:spcBef>
                <a:buClrTx/>
                <a:buNone/>
                <a:defRPr/>
              </a:pPr>
              <a:r>
                <a:rPr lang="en-US" altLang="en-US" sz="1244" b="1" dirty="0">
                  <a:solidFill>
                    <a:srgbClr val="FFFFCC"/>
                  </a:solidFill>
                  <a:latin typeface="Arial" panose="020B0604020202020204" pitchFamily="34" charset="0"/>
                </a:rPr>
                <a:t>California Least Tern</a:t>
              </a:r>
            </a:p>
            <a:p>
              <a:pPr algn="ctr" fontAlgn="base">
                <a:spcBef>
                  <a:spcPct val="0"/>
                </a:spcBef>
                <a:buClrTx/>
                <a:buNone/>
                <a:defRPr/>
              </a:pPr>
              <a:r>
                <a:rPr lang="en-US" altLang="en-US" sz="1067" b="1" i="1" dirty="0">
                  <a:solidFill>
                    <a:srgbClr val="FFFFCC"/>
                  </a:solidFill>
                  <a:latin typeface="Arial" panose="020B0604020202020204" pitchFamily="34" charset="0"/>
                </a:rPr>
                <a:t>Endangered</a:t>
              </a:r>
            </a:p>
          </p:txBody>
        </p:sp>
      </p:grpSp>
      <p:grpSp>
        <p:nvGrpSpPr>
          <p:cNvPr id="17419" name="Group 44">
            <a:extLst>
              <a:ext uri="{FF2B5EF4-FFF2-40B4-BE49-F238E27FC236}">
                <a16:creationId xmlns:a16="http://schemas.microsoft.com/office/drawing/2014/main" id="{693627F6-623F-862F-22A9-1A1F179645A9}"/>
              </a:ext>
            </a:extLst>
          </p:cNvPr>
          <p:cNvGrpSpPr>
            <a:grpSpLocks/>
          </p:cNvGrpSpPr>
          <p:nvPr/>
        </p:nvGrpSpPr>
        <p:grpSpPr bwMode="auto">
          <a:xfrm>
            <a:off x="3922713" y="3521076"/>
            <a:ext cx="1820862" cy="1241425"/>
            <a:chOff x="840" y="3002"/>
            <a:chExt cx="1290" cy="880"/>
          </a:xfrm>
        </p:grpSpPr>
        <p:pic>
          <p:nvPicPr>
            <p:cNvPr id="17439" name="Picture 45" descr="desert_pupfish_Rinne">
              <a:extLst>
                <a:ext uri="{FF2B5EF4-FFF2-40B4-BE49-F238E27FC236}">
                  <a16:creationId xmlns:a16="http://schemas.microsoft.com/office/drawing/2014/main" id="{00F4D852-A4F8-E753-6206-6DDA22FAE96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0" y="3003"/>
              <a:ext cx="1290" cy="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96" name="Text Box 46">
              <a:extLst>
                <a:ext uri="{FF2B5EF4-FFF2-40B4-BE49-F238E27FC236}">
                  <a16:creationId xmlns:a16="http://schemas.microsoft.com/office/drawing/2014/main" id="{E93D9A7F-113B-9C6A-4A76-6BAB2DBB3924}"/>
                </a:ext>
              </a:extLst>
            </p:cNvPr>
            <p:cNvSpPr txBox="1">
              <a:spLocks noChangeArrowheads="1"/>
            </p:cNvSpPr>
            <p:nvPr/>
          </p:nvSpPr>
          <p:spPr bwMode="auto">
            <a:xfrm>
              <a:off x="853" y="3700"/>
              <a:ext cx="687" cy="182"/>
            </a:xfrm>
            <a:prstGeom prst="rect">
              <a:avLst/>
            </a:prstGeom>
            <a:noFill/>
            <a:ln>
              <a:noFill/>
            </a:ln>
            <a:effec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fontAlgn="base">
                <a:spcBef>
                  <a:spcPct val="0"/>
                </a:spcBef>
                <a:buClrTx/>
                <a:buNone/>
                <a:defRPr/>
              </a:pPr>
              <a:r>
                <a:rPr lang="en-US" altLang="en-US" sz="1067" b="1" i="1">
                  <a:solidFill>
                    <a:srgbClr val="000000"/>
                  </a:solidFill>
                  <a:latin typeface="Arial" panose="020B0604020202020204" pitchFamily="34" charset="0"/>
                </a:rPr>
                <a:t>Endangered</a:t>
              </a:r>
            </a:p>
          </p:txBody>
        </p:sp>
        <p:sp>
          <p:nvSpPr>
            <p:cNvPr id="15397" name="Text Box 47">
              <a:extLst>
                <a:ext uri="{FF2B5EF4-FFF2-40B4-BE49-F238E27FC236}">
                  <a16:creationId xmlns:a16="http://schemas.microsoft.com/office/drawing/2014/main" id="{1522C92B-966C-8038-1051-D0D41A716A09}"/>
                </a:ext>
              </a:extLst>
            </p:cNvPr>
            <p:cNvSpPr txBox="1">
              <a:spLocks noChangeArrowheads="1"/>
            </p:cNvSpPr>
            <p:nvPr/>
          </p:nvSpPr>
          <p:spPr bwMode="auto">
            <a:xfrm>
              <a:off x="851" y="3002"/>
              <a:ext cx="928" cy="201"/>
            </a:xfrm>
            <a:prstGeom prst="rect">
              <a:avLst/>
            </a:prstGeom>
            <a:noFill/>
            <a:ln>
              <a:noFill/>
            </a:ln>
            <a:effec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fontAlgn="base">
                <a:spcBef>
                  <a:spcPct val="0"/>
                </a:spcBef>
                <a:buClrTx/>
                <a:buNone/>
                <a:defRPr/>
              </a:pPr>
              <a:r>
                <a:rPr lang="en-US" altLang="en-US" sz="1244" b="1">
                  <a:solidFill>
                    <a:srgbClr val="FFFFCC"/>
                  </a:solidFill>
                  <a:latin typeface="Arial" panose="020B0604020202020204" pitchFamily="34" charset="0"/>
                </a:rPr>
                <a:t>Desert Pupfish</a:t>
              </a:r>
              <a:endParaRPr lang="en-US" altLang="en-US" sz="1067" b="1" i="1">
                <a:solidFill>
                  <a:srgbClr val="FFFFCC"/>
                </a:solidFill>
                <a:latin typeface="Arial" panose="020B0604020202020204" pitchFamily="34" charset="0"/>
              </a:endParaRPr>
            </a:p>
          </p:txBody>
        </p:sp>
      </p:grpSp>
      <p:sp>
        <p:nvSpPr>
          <p:cNvPr id="15393" name="Text Box 50">
            <a:extLst>
              <a:ext uri="{FF2B5EF4-FFF2-40B4-BE49-F238E27FC236}">
                <a16:creationId xmlns:a16="http://schemas.microsoft.com/office/drawing/2014/main" id="{6F772471-F282-6C6B-454F-DC02CB8C622F}"/>
              </a:ext>
            </a:extLst>
          </p:cNvPr>
          <p:cNvSpPr txBox="1">
            <a:spLocks noChangeArrowheads="1"/>
          </p:cNvSpPr>
          <p:nvPr/>
        </p:nvSpPr>
        <p:spPr bwMode="auto">
          <a:xfrm>
            <a:off x="4471989" y="6054726"/>
            <a:ext cx="973137" cy="257175"/>
          </a:xfrm>
          <a:prstGeom prst="rect">
            <a:avLst/>
          </a:prstGeom>
          <a:noFill/>
          <a:ln>
            <a:noFill/>
          </a:ln>
          <a:effec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fontAlgn="base">
              <a:spcBef>
                <a:spcPct val="0"/>
              </a:spcBef>
              <a:buClrTx/>
              <a:buNone/>
              <a:defRPr/>
            </a:pPr>
            <a:r>
              <a:rPr lang="en-US" altLang="en-US" sz="1067" b="1" i="1" dirty="0">
                <a:solidFill>
                  <a:srgbClr val="FFFFCC"/>
                </a:solidFill>
                <a:latin typeface="Arial" panose="020B0604020202020204" pitchFamily="34" charset="0"/>
              </a:rPr>
              <a:t>Endangered</a:t>
            </a:r>
          </a:p>
        </p:txBody>
      </p:sp>
      <p:sp>
        <p:nvSpPr>
          <p:cNvPr id="15394" name="Text Box 51">
            <a:extLst>
              <a:ext uri="{FF2B5EF4-FFF2-40B4-BE49-F238E27FC236}">
                <a16:creationId xmlns:a16="http://schemas.microsoft.com/office/drawing/2014/main" id="{45C0AE11-FED5-4421-9976-6E9EBE4B62FC}"/>
              </a:ext>
            </a:extLst>
          </p:cNvPr>
          <p:cNvSpPr txBox="1">
            <a:spLocks noChangeArrowheads="1"/>
          </p:cNvSpPr>
          <p:nvPr/>
        </p:nvSpPr>
        <p:spPr bwMode="auto">
          <a:xfrm>
            <a:off x="4489451" y="5041901"/>
            <a:ext cx="938213" cy="284163"/>
          </a:xfrm>
          <a:prstGeom prst="rect">
            <a:avLst/>
          </a:prstGeom>
          <a:noFill/>
          <a:ln>
            <a:noFill/>
          </a:ln>
          <a:effec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fontAlgn="base">
              <a:spcBef>
                <a:spcPct val="0"/>
              </a:spcBef>
              <a:buClrTx/>
              <a:buNone/>
              <a:defRPr/>
            </a:pPr>
            <a:r>
              <a:rPr lang="en-US" altLang="en-US" sz="1244" b="1" dirty="0">
                <a:solidFill>
                  <a:srgbClr val="FFFFCC"/>
                </a:solidFill>
                <a:latin typeface="Arial" panose="020B0604020202020204" pitchFamily="34" charset="0"/>
              </a:rPr>
              <a:t>Gila Chub</a:t>
            </a:r>
            <a:endParaRPr lang="en-US" altLang="en-US" sz="1067" b="1" i="1" dirty="0">
              <a:solidFill>
                <a:srgbClr val="FFFFCC"/>
              </a:solidFill>
              <a:latin typeface="Arial" panose="020B0604020202020204" pitchFamily="34" charset="0"/>
            </a:endParaRPr>
          </a:p>
        </p:txBody>
      </p:sp>
      <p:sp>
        <p:nvSpPr>
          <p:cNvPr id="53262" name="Rectangle 2">
            <a:extLst>
              <a:ext uri="{FF2B5EF4-FFF2-40B4-BE49-F238E27FC236}">
                <a16:creationId xmlns:a16="http://schemas.microsoft.com/office/drawing/2014/main" id="{57A92B89-DEBE-8E14-0079-7D7E5CB7E364}"/>
              </a:ext>
            </a:extLst>
          </p:cNvPr>
          <p:cNvSpPr txBox="1">
            <a:spLocks noChangeArrowheads="1"/>
          </p:cNvSpPr>
          <p:nvPr/>
        </p:nvSpPr>
        <p:spPr bwMode="auto">
          <a:xfrm>
            <a:off x="1878013" y="225425"/>
            <a:ext cx="8572500" cy="508000"/>
          </a:xfrm>
          <a:prstGeom prst="rect">
            <a:avLst/>
          </a:prstGeom>
          <a:noFill/>
          <a:ln>
            <a:noFill/>
          </a:ln>
          <a:effectLst>
            <a:outerShdw dist="17961" dir="8100000" algn="ctr" rotWithShape="0">
              <a:srgbClr val="003366">
                <a:alpha val="50000"/>
              </a:srgbClr>
            </a:outerShdw>
          </a:effec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fontAlgn="base">
              <a:spcBef>
                <a:spcPct val="0"/>
              </a:spcBef>
              <a:spcAft>
                <a:spcPct val="0"/>
              </a:spcAft>
              <a:buNone/>
              <a:defRPr/>
            </a:pPr>
            <a:r>
              <a:rPr lang="en-US" altLang="en-US" b="1" dirty="0">
                <a:solidFill>
                  <a:srgbClr val="339966"/>
                </a:solidFill>
                <a:latin typeface="Helvetica"/>
              </a:rPr>
              <a:t>Threatened</a:t>
            </a:r>
            <a:r>
              <a:rPr lang="en-US" altLang="en-US" sz="2800" b="1" dirty="0">
                <a:solidFill>
                  <a:srgbClr val="000000"/>
                </a:solidFill>
                <a:latin typeface="Helvetica" panose="020B0604020202020204" pitchFamily="34" charset="0"/>
              </a:rPr>
              <a:t> </a:t>
            </a:r>
            <a:r>
              <a:rPr lang="en-US" altLang="en-US" b="1" dirty="0">
                <a:solidFill>
                  <a:srgbClr val="339966"/>
                </a:solidFill>
                <a:latin typeface="Helvetica"/>
              </a:rPr>
              <a:t>&amp; Endangered Species</a:t>
            </a:r>
            <a:br>
              <a:rPr lang="en-US" altLang="en-US" b="1" dirty="0">
                <a:solidFill>
                  <a:srgbClr val="339966"/>
                </a:solidFill>
                <a:latin typeface="Helvetica"/>
              </a:rPr>
            </a:br>
            <a:r>
              <a:rPr lang="en-US" altLang="en-US" b="1" dirty="0">
                <a:solidFill>
                  <a:srgbClr val="339966"/>
                </a:solidFill>
                <a:latin typeface="Helvetica"/>
              </a:rPr>
              <a:t>With Potential to Occur in Phoenix</a:t>
            </a:r>
          </a:p>
        </p:txBody>
      </p:sp>
      <p:grpSp>
        <p:nvGrpSpPr>
          <p:cNvPr id="17423" name="Group 5">
            <a:extLst>
              <a:ext uri="{FF2B5EF4-FFF2-40B4-BE49-F238E27FC236}">
                <a16:creationId xmlns:a16="http://schemas.microsoft.com/office/drawing/2014/main" id="{262E67A9-40DD-7D47-57B0-AF64FA327743}"/>
              </a:ext>
            </a:extLst>
          </p:cNvPr>
          <p:cNvGrpSpPr>
            <a:grpSpLocks/>
          </p:cNvGrpSpPr>
          <p:nvPr/>
        </p:nvGrpSpPr>
        <p:grpSpPr bwMode="auto">
          <a:xfrm>
            <a:off x="1776414" y="1701800"/>
            <a:ext cx="1862137" cy="1589088"/>
            <a:chOff x="701653" y="4153785"/>
            <a:chExt cx="1862779" cy="1588729"/>
          </a:xfrm>
        </p:grpSpPr>
        <p:pic>
          <p:nvPicPr>
            <p:cNvPr id="17436" name="Picture 2" descr="A butterfly on a flower&#10;&#10;Description automatically generated">
              <a:extLst>
                <a:ext uri="{FF2B5EF4-FFF2-40B4-BE49-F238E27FC236}">
                  <a16:creationId xmlns:a16="http://schemas.microsoft.com/office/drawing/2014/main" id="{17FD806A-BF4D-C8DD-AECC-C9351C5F194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3634" y="4174945"/>
              <a:ext cx="1760798" cy="1548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 Box 51">
              <a:extLst>
                <a:ext uri="{FF2B5EF4-FFF2-40B4-BE49-F238E27FC236}">
                  <a16:creationId xmlns:a16="http://schemas.microsoft.com/office/drawing/2014/main" id="{6C205612-08BD-34D7-1343-AC53F29324A0}"/>
                </a:ext>
              </a:extLst>
            </p:cNvPr>
            <p:cNvSpPr txBox="1">
              <a:spLocks noChangeArrowheads="1"/>
            </p:cNvSpPr>
            <p:nvPr/>
          </p:nvSpPr>
          <p:spPr bwMode="auto">
            <a:xfrm>
              <a:off x="714357" y="4153785"/>
              <a:ext cx="1551522" cy="284099"/>
            </a:xfrm>
            <a:prstGeom prst="rect">
              <a:avLst/>
            </a:prstGeom>
            <a:noFill/>
            <a:ln>
              <a:noFill/>
            </a:ln>
            <a:effec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fontAlgn="base">
                <a:spcBef>
                  <a:spcPct val="0"/>
                </a:spcBef>
                <a:buClrTx/>
                <a:buNone/>
                <a:defRPr/>
              </a:pPr>
              <a:r>
                <a:rPr lang="en-US" altLang="en-US" sz="1244" b="1" dirty="0">
                  <a:solidFill>
                    <a:srgbClr val="FFFFCC"/>
                  </a:solidFill>
                  <a:latin typeface="Arial" panose="020B0604020202020204" pitchFamily="34" charset="0"/>
                </a:rPr>
                <a:t>Monarch Butterfly</a:t>
              </a:r>
              <a:endParaRPr lang="en-US" altLang="en-US" sz="1067" b="1" dirty="0">
                <a:solidFill>
                  <a:srgbClr val="FFFFCC"/>
                </a:solidFill>
                <a:latin typeface="Arial" panose="020B0604020202020204" pitchFamily="34" charset="0"/>
              </a:endParaRPr>
            </a:p>
          </p:txBody>
        </p:sp>
        <p:sp>
          <p:nvSpPr>
            <p:cNvPr id="57" name="Text Box 50">
              <a:extLst>
                <a:ext uri="{FF2B5EF4-FFF2-40B4-BE49-F238E27FC236}">
                  <a16:creationId xmlns:a16="http://schemas.microsoft.com/office/drawing/2014/main" id="{E62F7409-35A6-B6CD-8840-28297CFA971E}"/>
                </a:ext>
              </a:extLst>
            </p:cNvPr>
            <p:cNvSpPr txBox="1">
              <a:spLocks noChangeArrowheads="1"/>
            </p:cNvSpPr>
            <p:nvPr/>
          </p:nvSpPr>
          <p:spPr bwMode="auto">
            <a:xfrm>
              <a:off x="701653" y="5485397"/>
              <a:ext cx="1584871" cy="257117"/>
            </a:xfrm>
            <a:prstGeom prst="rect">
              <a:avLst/>
            </a:prstGeom>
            <a:noFill/>
            <a:ln>
              <a:noFill/>
            </a:ln>
            <a:effec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fontAlgn="base">
                <a:spcBef>
                  <a:spcPct val="0"/>
                </a:spcBef>
                <a:buClrTx/>
                <a:buNone/>
                <a:defRPr/>
              </a:pPr>
              <a:r>
                <a:rPr lang="en-US" altLang="en-US" sz="1067" b="1" i="1" dirty="0">
                  <a:solidFill>
                    <a:srgbClr val="FFFFCC"/>
                  </a:solidFill>
                  <a:latin typeface="Arial" panose="020B0604020202020204" pitchFamily="34" charset="0"/>
                </a:rPr>
                <a:t>Proposed Threatened</a:t>
              </a:r>
            </a:p>
          </p:txBody>
        </p:sp>
      </p:grpSp>
      <p:pic>
        <p:nvPicPr>
          <p:cNvPr id="17424" name="Picture 4">
            <a:extLst>
              <a:ext uri="{FF2B5EF4-FFF2-40B4-BE49-F238E27FC236}">
                <a16:creationId xmlns:a16="http://schemas.microsoft.com/office/drawing/2014/main" id="{BF231045-A36B-4387-839D-3F48E1810EF5}"/>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15063" y="1249364"/>
            <a:ext cx="2012950" cy="210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5" name="Picture 41" descr="A close image of a Mexican wolf pup licks the mouth of an adult Mexican wolf">
            <a:extLst>
              <a:ext uri="{FF2B5EF4-FFF2-40B4-BE49-F238E27FC236}">
                <a16:creationId xmlns:a16="http://schemas.microsoft.com/office/drawing/2014/main" id="{08BA412D-FA72-DCF8-A1F6-F52589A9127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46314" y="4965700"/>
            <a:ext cx="1857375" cy="140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40">
            <a:extLst>
              <a:ext uri="{FF2B5EF4-FFF2-40B4-BE49-F238E27FC236}">
                <a16:creationId xmlns:a16="http://schemas.microsoft.com/office/drawing/2014/main" id="{3660E412-F8F8-7B7B-FC85-6D2A37FEC407}"/>
              </a:ext>
            </a:extLst>
          </p:cNvPr>
          <p:cNvSpPr txBox="1">
            <a:spLocks noChangeArrowheads="1"/>
          </p:cNvSpPr>
          <p:nvPr/>
        </p:nvSpPr>
        <p:spPr bwMode="auto">
          <a:xfrm>
            <a:off x="2200275" y="4929188"/>
            <a:ext cx="1200150" cy="284162"/>
          </a:xfrm>
          <a:prstGeom prst="rect">
            <a:avLst/>
          </a:prstGeom>
          <a:noFill/>
          <a:ln>
            <a:noFill/>
          </a:ln>
          <a:effec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fontAlgn="base">
              <a:spcBef>
                <a:spcPct val="0"/>
              </a:spcBef>
              <a:buClrTx/>
              <a:buNone/>
              <a:defRPr/>
            </a:pPr>
            <a:r>
              <a:rPr lang="en-US" altLang="en-US" sz="1244" b="1" dirty="0">
                <a:solidFill>
                  <a:srgbClr val="FFFFCC"/>
                </a:solidFill>
                <a:latin typeface="Arial" panose="020B0604020202020204" pitchFamily="34" charset="0"/>
              </a:rPr>
              <a:t>Mexican Wolf</a:t>
            </a:r>
            <a:endParaRPr lang="en-US" altLang="en-US" sz="1067" b="1" i="1" dirty="0">
              <a:solidFill>
                <a:srgbClr val="FFFFCC"/>
              </a:solidFill>
              <a:latin typeface="Arial" panose="020B0604020202020204" pitchFamily="34" charset="0"/>
            </a:endParaRPr>
          </a:p>
        </p:txBody>
      </p:sp>
      <p:sp>
        <p:nvSpPr>
          <p:cNvPr id="3" name="Text Box 39">
            <a:extLst>
              <a:ext uri="{FF2B5EF4-FFF2-40B4-BE49-F238E27FC236}">
                <a16:creationId xmlns:a16="http://schemas.microsoft.com/office/drawing/2014/main" id="{0B660399-87A6-A236-131A-316ED142A46F}"/>
              </a:ext>
            </a:extLst>
          </p:cNvPr>
          <p:cNvSpPr txBox="1">
            <a:spLocks noChangeArrowheads="1"/>
          </p:cNvSpPr>
          <p:nvPr/>
        </p:nvSpPr>
        <p:spPr bwMode="auto">
          <a:xfrm>
            <a:off x="2247901" y="6119814"/>
            <a:ext cx="557213" cy="257175"/>
          </a:xfrm>
          <a:prstGeom prst="rect">
            <a:avLst/>
          </a:prstGeom>
          <a:noFill/>
          <a:ln>
            <a:noFill/>
          </a:ln>
          <a:effec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fontAlgn="base">
              <a:spcBef>
                <a:spcPct val="0"/>
              </a:spcBef>
              <a:buClrTx/>
              <a:buNone/>
              <a:defRPr/>
            </a:pPr>
            <a:r>
              <a:rPr lang="en-US" altLang="en-US" sz="1067" b="1" i="1" dirty="0">
                <a:solidFill>
                  <a:srgbClr val="FFFFCC"/>
                </a:solidFill>
                <a:latin typeface="Arial" panose="020B0604020202020204" pitchFamily="34" charset="0"/>
              </a:rPr>
              <a:t>EXPN</a:t>
            </a:r>
          </a:p>
        </p:txBody>
      </p:sp>
      <p:grpSp>
        <p:nvGrpSpPr>
          <p:cNvPr id="17428" name="Group 7">
            <a:extLst>
              <a:ext uri="{FF2B5EF4-FFF2-40B4-BE49-F238E27FC236}">
                <a16:creationId xmlns:a16="http://schemas.microsoft.com/office/drawing/2014/main" id="{14F281AE-EF37-52BF-1461-855033FE818A}"/>
              </a:ext>
            </a:extLst>
          </p:cNvPr>
          <p:cNvGrpSpPr>
            <a:grpSpLocks/>
          </p:cNvGrpSpPr>
          <p:nvPr/>
        </p:nvGrpSpPr>
        <p:grpSpPr bwMode="auto">
          <a:xfrm>
            <a:off x="8543926" y="3186114"/>
            <a:ext cx="1660525" cy="1576387"/>
            <a:chOff x="5492836" y="3452275"/>
            <a:chExt cx="1660027" cy="1577218"/>
          </a:xfrm>
        </p:grpSpPr>
        <p:pic>
          <p:nvPicPr>
            <p:cNvPr id="17433" name="Picture 39" descr="Close up of a small tawny owl being held in a man's hand. Cacti and trees in the background.">
              <a:extLst>
                <a:ext uri="{FF2B5EF4-FFF2-40B4-BE49-F238E27FC236}">
                  <a16:creationId xmlns:a16="http://schemas.microsoft.com/office/drawing/2014/main" id="{64B0413E-6652-57D5-BC5D-A4DA65538FA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560280" y="3492876"/>
              <a:ext cx="1340951"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4" name="TextBox 5">
              <a:extLst>
                <a:ext uri="{FF2B5EF4-FFF2-40B4-BE49-F238E27FC236}">
                  <a16:creationId xmlns:a16="http://schemas.microsoft.com/office/drawing/2014/main" id="{29CB5462-681A-BA62-41A8-093AC1885889}"/>
                </a:ext>
              </a:extLst>
            </p:cNvPr>
            <p:cNvSpPr txBox="1">
              <a:spLocks noChangeArrowheads="1"/>
            </p:cNvSpPr>
            <p:nvPr/>
          </p:nvSpPr>
          <p:spPr bwMode="auto">
            <a:xfrm>
              <a:off x="5514327" y="4567640"/>
              <a:ext cx="1638536" cy="461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r>
                <a:rPr lang="en-US" altLang="en-US" sz="1200" b="1">
                  <a:solidFill>
                    <a:srgbClr val="FFFFCC"/>
                  </a:solidFill>
                  <a:latin typeface="Arial" panose="020B0604020202020204" pitchFamily="34" charset="0"/>
                </a:rPr>
                <a:t>Cactus ferruginous </a:t>
              </a:r>
            </a:p>
            <a:p>
              <a:pPr eaLnBrk="0" fontAlgn="base" hangingPunct="0">
                <a:spcBef>
                  <a:spcPct val="0"/>
                </a:spcBef>
                <a:spcAft>
                  <a:spcPct val="0"/>
                </a:spcAft>
                <a:buClrTx/>
                <a:buNone/>
              </a:pPr>
              <a:r>
                <a:rPr lang="en-US" altLang="en-US" sz="1200" b="1">
                  <a:solidFill>
                    <a:srgbClr val="FFFFCC"/>
                  </a:solidFill>
                  <a:latin typeface="Arial" panose="020B0604020202020204" pitchFamily="34" charset="0"/>
                </a:rPr>
                <a:t>Pygmy owl</a:t>
              </a:r>
            </a:p>
          </p:txBody>
        </p:sp>
        <p:sp>
          <p:nvSpPr>
            <p:cNvPr id="17435" name="TextBox 6">
              <a:extLst>
                <a:ext uri="{FF2B5EF4-FFF2-40B4-BE49-F238E27FC236}">
                  <a16:creationId xmlns:a16="http://schemas.microsoft.com/office/drawing/2014/main" id="{1113A453-D679-8592-0D7D-A844A7B45CE4}"/>
                </a:ext>
              </a:extLst>
            </p:cNvPr>
            <p:cNvSpPr txBox="1">
              <a:spLocks noChangeArrowheads="1"/>
            </p:cNvSpPr>
            <p:nvPr/>
          </p:nvSpPr>
          <p:spPr bwMode="auto">
            <a:xfrm>
              <a:off x="5492836" y="3452275"/>
              <a:ext cx="1013385" cy="27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r>
                <a:rPr lang="en-US" altLang="en-US" sz="1200" b="1" i="1">
                  <a:solidFill>
                    <a:srgbClr val="FFFFCC"/>
                  </a:solidFill>
                  <a:latin typeface="Arial" panose="020B0604020202020204" pitchFamily="34" charset="0"/>
                </a:rPr>
                <a:t>Threatened</a:t>
              </a:r>
            </a:p>
          </p:txBody>
        </p:sp>
      </p:grpSp>
      <p:grpSp>
        <p:nvGrpSpPr>
          <p:cNvPr id="17429" name="Group 12">
            <a:extLst>
              <a:ext uri="{FF2B5EF4-FFF2-40B4-BE49-F238E27FC236}">
                <a16:creationId xmlns:a16="http://schemas.microsoft.com/office/drawing/2014/main" id="{E0C3E3F5-19D3-6028-FEF0-59574F1FD212}"/>
              </a:ext>
            </a:extLst>
          </p:cNvPr>
          <p:cNvGrpSpPr>
            <a:grpSpLocks/>
          </p:cNvGrpSpPr>
          <p:nvPr/>
        </p:nvGrpSpPr>
        <p:grpSpPr bwMode="auto">
          <a:xfrm>
            <a:off x="6342064" y="3521076"/>
            <a:ext cx="1798637" cy="1192213"/>
            <a:chOff x="5309573" y="3590625"/>
            <a:chExt cx="1798418" cy="1192429"/>
          </a:xfrm>
        </p:grpSpPr>
        <p:pic>
          <p:nvPicPr>
            <p:cNvPr id="17430" name="Picture 53">
              <a:extLst>
                <a:ext uri="{FF2B5EF4-FFF2-40B4-BE49-F238E27FC236}">
                  <a16:creationId xmlns:a16="http://schemas.microsoft.com/office/drawing/2014/main" id="{AC0DF2FE-63BF-1A40-2388-75D87E8D9736}"/>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09573" y="3590625"/>
              <a:ext cx="1798418" cy="1192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1" name="TextBox 10">
              <a:extLst>
                <a:ext uri="{FF2B5EF4-FFF2-40B4-BE49-F238E27FC236}">
                  <a16:creationId xmlns:a16="http://schemas.microsoft.com/office/drawing/2014/main" id="{A0DBECB3-AF17-7244-02B8-C43B23D80D2E}"/>
                </a:ext>
              </a:extLst>
            </p:cNvPr>
            <p:cNvSpPr txBox="1">
              <a:spLocks noChangeArrowheads="1"/>
            </p:cNvSpPr>
            <p:nvPr/>
          </p:nvSpPr>
          <p:spPr bwMode="auto">
            <a:xfrm>
              <a:off x="5339400" y="3612984"/>
              <a:ext cx="1343474" cy="277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r>
                <a:rPr lang="en-US" altLang="en-US" sz="1200" b="1">
                  <a:solidFill>
                    <a:srgbClr val="FFFFCC"/>
                  </a:solidFill>
                  <a:latin typeface="Arial" panose="020B0604020202020204" pitchFamily="34" charset="0"/>
                </a:rPr>
                <a:t>Gila topminnow</a:t>
              </a:r>
            </a:p>
          </p:txBody>
        </p:sp>
        <p:sp>
          <p:nvSpPr>
            <p:cNvPr id="17432" name="TextBox 11">
              <a:extLst>
                <a:ext uri="{FF2B5EF4-FFF2-40B4-BE49-F238E27FC236}">
                  <a16:creationId xmlns:a16="http://schemas.microsoft.com/office/drawing/2014/main" id="{9D066D26-C553-1E11-799B-2B5AFDF36F34}"/>
                </a:ext>
              </a:extLst>
            </p:cNvPr>
            <p:cNvSpPr txBox="1">
              <a:spLocks noChangeArrowheads="1"/>
            </p:cNvSpPr>
            <p:nvPr/>
          </p:nvSpPr>
          <p:spPr bwMode="auto">
            <a:xfrm>
              <a:off x="5317428" y="4484566"/>
              <a:ext cx="1074202" cy="277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r>
                <a:rPr lang="en-US" altLang="en-US" sz="1200" b="1" i="1">
                  <a:solidFill>
                    <a:srgbClr val="FFFFCC"/>
                  </a:solidFill>
                  <a:latin typeface="Arial" panose="020B0604020202020204" pitchFamily="34" charset="0"/>
                </a:rPr>
                <a:t>Endangered</a:t>
              </a: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78995F6A-218F-A6CB-4839-162521D68EE9}"/>
              </a:ext>
            </a:extLst>
          </p:cNvPr>
          <p:cNvSpPr>
            <a:spLocks noGrp="1" noChangeArrowheads="1"/>
          </p:cNvSpPr>
          <p:nvPr>
            <p:ph type="title"/>
          </p:nvPr>
        </p:nvSpPr>
        <p:spPr/>
        <p:txBody>
          <a:bodyPr/>
          <a:lstStyle/>
          <a:p>
            <a:r>
              <a:rPr lang="en-US" altLang="en-US"/>
              <a:t>ESA Section 10 Safe Harbor Agreements</a:t>
            </a:r>
          </a:p>
        </p:txBody>
      </p:sp>
      <p:sp>
        <p:nvSpPr>
          <p:cNvPr id="18435" name="Slide Number Placeholder 3">
            <a:extLst>
              <a:ext uri="{FF2B5EF4-FFF2-40B4-BE49-F238E27FC236}">
                <a16:creationId xmlns:a16="http://schemas.microsoft.com/office/drawing/2014/main" id="{9D3B0699-E430-A115-AE95-FDC49B474718}"/>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0CE00346-8262-4D79-9C22-8E48FB83E5C6}"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54</a:t>
            </a:fld>
            <a:endParaRPr lang="en-US" altLang="en-US" sz="1400">
              <a:solidFill>
                <a:srgbClr val="000000"/>
              </a:solidFill>
              <a:latin typeface="Times New Roman" panose="02020603050405020304" pitchFamily="18" charset="0"/>
            </a:endParaRPr>
          </a:p>
        </p:txBody>
      </p:sp>
      <p:graphicFrame>
        <p:nvGraphicFramePr>
          <p:cNvPr id="18436" name="Object 2">
            <a:extLst>
              <a:ext uri="{FF2B5EF4-FFF2-40B4-BE49-F238E27FC236}">
                <a16:creationId xmlns:a16="http://schemas.microsoft.com/office/drawing/2014/main" id="{E72B38C9-E308-A018-81F9-1F524D5687C7}"/>
              </a:ext>
            </a:extLst>
          </p:cNvPr>
          <p:cNvGraphicFramePr>
            <a:graphicFrameLocks noChangeAspect="1"/>
          </p:cNvGraphicFramePr>
          <p:nvPr/>
        </p:nvGraphicFramePr>
        <p:xfrm>
          <a:off x="1500189" y="1120776"/>
          <a:ext cx="5246687" cy="3497263"/>
        </p:xfrm>
        <a:graphic>
          <a:graphicData uri="http://schemas.openxmlformats.org/presentationml/2006/ole">
            <mc:AlternateContent xmlns:mc="http://schemas.openxmlformats.org/markup-compatibility/2006">
              <mc:Choice xmlns:v="urn:schemas-microsoft-com:vml" Requires="v">
                <p:oleObj name="Acrobat Document" r:id="rId2" imgW="24688800" imgH="16459200" progId="Acrobat.Document.11">
                  <p:embed/>
                </p:oleObj>
              </mc:Choice>
              <mc:Fallback>
                <p:oleObj name="Acrobat Document" r:id="rId2" imgW="24688800" imgH="16459200" progId="Acrobat.Document.11">
                  <p:embed/>
                  <p:pic>
                    <p:nvPicPr>
                      <p:cNvPr id="18436" name="Object 2">
                        <a:extLst>
                          <a:ext uri="{FF2B5EF4-FFF2-40B4-BE49-F238E27FC236}">
                            <a16:creationId xmlns:a16="http://schemas.microsoft.com/office/drawing/2014/main" id="{E72B38C9-E308-A018-81F9-1F524D5687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0189" y="1120776"/>
                        <a:ext cx="5246687" cy="349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8437" name="Picture 7" descr="Rio Salado Master Plan">
            <a:extLst>
              <a:ext uri="{FF2B5EF4-FFF2-40B4-BE49-F238E27FC236}">
                <a16:creationId xmlns:a16="http://schemas.microsoft.com/office/drawing/2014/main" id="{E2D4999A-313B-7D66-AF3B-57188D55C9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6338" y="3887788"/>
            <a:ext cx="5872162" cy="254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3">
            <a:extLst>
              <a:ext uri="{FF2B5EF4-FFF2-40B4-BE49-F238E27FC236}">
                <a16:creationId xmlns:a16="http://schemas.microsoft.com/office/drawing/2014/main" id="{ED604E87-FC0E-9D5A-A5A7-3FFF2AC9B548}"/>
              </a:ext>
            </a:extLst>
          </p:cNvPr>
          <p:cNvSpPr txBox="1">
            <a:spLocks/>
          </p:cNvSpPr>
          <p:nvPr/>
        </p:nvSpPr>
        <p:spPr>
          <a:xfrm>
            <a:off x="1355725" y="4838700"/>
            <a:ext cx="3651250" cy="1638300"/>
          </a:xfrm>
          <a:prstGeom prst="rect">
            <a:avLst/>
          </a:prstGeom>
        </p:spPr>
        <p:txBody>
          <a:bodyPr/>
          <a:lstStyle>
            <a:lvl1pPr marL="342900" indent="-342900" algn="l" rtl="0" eaLnBrk="0" fontAlgn="base" hangingPunct="0">
              <a:spcBef>
                <a:spcPct val="0"/>
              </a:spcBef>
              <a:spcAft>
                <a:spcPct val="25000"/>
              </a:spcAft>
              <a:buClr>
                <a:srgbClr val="339966"/>
              </a:buClr>
              <a:buFont typeface="Wingdings" panose="05000000000000000000" pitchFamily="2" charset="2"/>
              <a:buChar char="q"/>
              <a:defRPr sz="2400">
                <a:solidFill>
                  <a:srgbClr val="003366"/>
                </a:solidFill>
                <a:latin typeface="+mn-lt"/>
                <a:ea typeface="+mn-ea"/>
                <a:cs typeface="+mn-cs"/>
              </a:defRPr>
            </a:lvl1pPr>
            <a:lvl2pPr marL="742950" indent="-285750" algn="l" rtl="0" eaLnBrk="0" fontAlgn="base" hangingPunct="0">
              <a:spcBef>
                <a:spcPct val="0"/>
              </a:spcBef>
              <a:spcAft>
                <a:spcPct val="50000"/>
              </a:spcAft>
              <a:buClr>
                <a:srgbClr val="008080"/>
              </a:buClr>
              <a:buSzPct val="125000"/>
              <a:buFont typeface="Wingdings" panose="05000000000000000000" pitchFamily="2" charset="2"/>
              <a:buChar char="§"/>
              <a:defRPr sz="2000">
                <a:solidFill>
                  <a:srgbClr val="339966"/>
                </a:solidFill>
                <a:latin typeface="+mn-lt"/>
              </a:defRPr>
            </a:lvl2pPr>
            <a:lvl3pPr marL="1143000" indent="-228600" algn="l" rtl="0" eaLnBrk="0" fontAlgn="base" hangingPunct="0">
              <a:spcBef>
                <a:spcPct val="0"/>
              </a:spcBef>
              <a:spcAft>
                <a:spcPct val="50000"/>
              </a:spcAft>
              <a:buClr>
                <a:srgbClr val="003366"/>
              </a:buClr>
              <a:buChar char="•"/>
              <a:defRPr sz="1600">
                <a:solidFill>
                  <a:srgbClr val="003366"/>
                </a:solidFill>
                <a:latin typeface="+mn-lt"/>
              </a:defRPr>
            </a:lvl3pPr>
            <a:lvl4pPr marL="1600200" indent="-228600" algn="l" rtl="0" eaLnBrk="0" fontAlgn="base" hangingPunct="0">
              <a:spcBef>
                <a:spcPct val="20000"/>
              </a:spcBef>
              <a:spcAft>
                <a:spcPct val="0"/>
              </a:spcAft>
              <a:buChar char="–"/>
              <a:defRPr sz="2000">
                <a:solidFill>
                  <a:schemeClr val="tx1"/>
                </a:solidFill>
                <a:latin typeface="Times New Roman"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itchFamily="18" charset="0"/>
              </a:defRPr>
            </a:lvl9pPr>
          </a:lstStyle>
          <a:p>
            <a:pPr>
              <a:defRPr/>
            </a:pPr>
            <a:r>
              <a:rPr lang="en-US" kern="0" dirty="0">
                <a:latin typeface="Helvetica"/>
              </a:rPr>
              <a:t>USACE Civil Works Project Areas</a:t>
            </a:r>
          </a:p>
          <a:p>
            <a:pPr lvl="1">
              <a:defRPr/>
            </a:pPr>
            <a:r>
              <a:rPr lang="en-US" kern="0" dirty="0">
                <a:latin typeface="Helvetica"/>
              </a:rPr>
              <a:t>33 U.S.C. 408 Permitting</a:t>
            </a:r>
          </a:p>
          <a:p>
            <a:pPr marL="0" indent="0">
              <a:buNone/>
              <a:defRPr/>
            </a:pPr>
            <a:endParaRPr lang="en-US" kern="0" dirty="0">
              <a:latin typeface="Helvetica"/>
            </a:endParaRPr>
          </a:p>
          <a:p>
            <a:pPr>
              <a:defRPr/>
            </a:pPr>
            <a:endParaRPr lang="en-US" kern="0" dirty="0">
              <a:latin typeface="Helvetica"/>
            </a:endParaRPr>
          </a:p>
        </p:txBody>
      </p:sp>
      <p:sp>
        <p:nvSpPr>
          <p:cNvPr id="9" name="Content Placeholder 3">
            <a:extLst>
              <a:ext uri="{FF2B5EF4-FFF2-40B4-BE49-F238E27FC236}">
                <a16:creationId xmlns:a16="http://schemas.microsoft.com/office/drawing/2014/main" id="{3D7A9444-A7EA-BB59-94E1-AA901AE23D08}"/>
              </a:ext>
            </a:extLst>
          </p:cNvPr>
          <p:cNvSpPr txBox="1">
            <a:spLocks/>
          </p:cNvSpPr>
          <p:nvPr/>
        </p:nvSpPr>
        <p:spPr>
          <a:xfrm>
            <a:off x="6616701" y="1169989"/>
            <a:ext cx="4075113" cy="2185987"/>
          </a:xfrm>
          <a:prstGeom prst="rect">
            <a:avLst/>
          </a:prstGeom>
        </p:spPr>
        <p:txBody>
          <a:bodyPr/>
          <a:lstStyle>
            <a:lvl1pPr marL="342900" indent="-342900" algn="l" rtl="0" eaLnBrk="0" fontAlgn="base" hangingPunct="0">
              <a:spcBef>
                <a:spcPct val="0"/>
              </a:spcBef>
              <a:spcAft>
                <a:spcPct val="25000"/>
              </a:spcAft>
              <a:buClr>
                <a:srgbClr val="339966"/>
              </a:buClr>
              <a:buFont typeface="Wingdings" panose="05000000000000000000" pitchFamily="2" charset="2"/>
              <a:buChar char="q"/>
              <a:defRPr sz="2400">
                <a:solidFill>
                  <a:srgbClr val="003366"/>
                </a:solidFill>
                <a:latin typeface="+mn-lt"/>
                <a:ea typeface="+mn-ea"/>
                <a:cs typeface="+mn-cs"/>
              </a:defRPr>
            </a:lvl1pPr>
            <a:lvl2pPr marL="742950" indent="-285750" algn="l" rtl="0" eaLnBrk="0" fontAlgn="base" hangingPunct="0">
              <a:spcBef>
                <a:spcPct val="0"/>
              </a:spcBef>
              <a:spcAft>
                <a:spcPct val="50000"/>
              </a:spcAft>
              <a:buClr>
                <a:srgbClr val="008080"/>
              </a:buClr>
              <a:buSzPct val="125000"/>
              <a:buFont typeface="Wingdings" panose="05000000000000000000" pitchFamily="2" charset="2"/>
              <a:buChar char="§"/>
              <a:defRPr sz="2000">
                <a:solidFill>
                  <a:srgbClr val="339966"/>
                </a:solidFill>
                <a:latin typeface="+mn-lt"/>
              </a:defRPr>
            </a:lvl2pPr>
            <a:lvl3pPr marL="1143000" indent="-228600" algn="l" rtl="0" eaLnBrk="0" fontAlgn="base" hangingPunct="0">
              <a:spcBef>
                <a:spcPct val="0"/>
              </a:spcBef>
              <a:spcAft>
                <a:spcPct val="50000"/>
              </a:spcAft>
              <a:buClr>
                <a:srgbClr val="003366"/>
              </a:buClr>
              <a:buChar char="•"/>
              <a:defRPr sz="1600">
                <a:solidFill>
                  <a:srgbClr val="003366"/>
                </a:solidFill>
                <a:latin typeface="+mn-lt"/>
              </a:defRPr>
            </a:lvl3pPr>
            <a:lvl4pPr marL="1600200" indent="-228600" algn="l" rtl="0" eaLnBrk="0" fontAlgn="base" hangingPunct="0">
              <a:spcBef>
                <a:spcPct val="20000"/>
              </a:spcBef>
              <a:spcAft>
                <a:spcPct val="0"/>
              </a:spcAft>
              <a:buChar char="–"/>
              <a:defRPr sz="2000">
                <a:solidFill>
                  <a:schemeClr val="tx1"/>
                </a:solidFill>
                <a:latin typeface="Times New Roman"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itchFamily="18" charset="0"/>
              </a:defRPr>
            </a:lvl9pPr>
          </a:lstStyle>
          <a:p>
            <a:pPr>
              <a:defRPr/>
            </a:pPr>
            <a:r>
              <a:rPr lang="en-US" kern="0" dirty="0">
                <a:latin typeface="Helvetica"/>
              </a:rPr>
              <a:t>Covers:</a:t>
            </a:r>
          </a:p>
          <a:p>
            <a:pPr lvl="1">
              <a:defRPr/>
            </a:pPr>
            <a:r>
              <a:rPr lang="en-US" kern="0" dirty="0">
                <a:latin typeface="Helvetica"/>
              </a:rPr>
              <a:t>Western yellow-billed cuckoo</a:t>
            </a:r>
          </a:p>
          <a:p>
            <a:pPr lvl="1">
              <a:defRPr/>
            </a:pPr>
            <a:r>
              <a:rPr lang="en-US" kern="0" dirty="0">
                <a:latin typeface="Helvetica"/>
              </a:rPr>
              <a:t>Southwestern willow flycatcher</a:t>
            </a:r>
          </a:p>
          <a:p>
            <a:pPr lvl="1">
              <a:defRPr/>
            </a:pPr>
            <a:r>
              <a:rPr lang="en-US" kern="0" dirty="0">
                <a:latin typeface="Helvetica"/>
              </a:rPr>
              <a:t>Yuma Ridgway’s rail</a:t>
            </a:r>
          </a:p>
          <a:p>
            <a:pPr marL="0" indent="0">
              <a:buNone/>
              <a:defRPr/>
            </a:pPr>
            <a:endParaRPr lang="en-US" kern="0" dirty="0">
              <a:latin typeface="Helvetica"/>
            </a:endParaRPr>
          </a:p>
          <a:p>
            <a:pPr>
              <a:defRPr/>
            </a:pPr>
            <a:endParaRPr lang="en-US" kern="0" dirty="0">
              <a:latin typeface="Helvetic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7">
            <a:extLst>
              <a:ext uri="{FF2B5EF4-FFF2-40B4-BE49-F238E27FC236}">
                <a16:creationId xmlns:a16="http://schemas.microsoft.com/office/drawing/2014/main" id="{766CAF2B-0E5F-DF3A-4190-8EF353E6D6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6226" y="3835401"/>
            <a:ext cx="3317875" cy="248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itle 1">
            <a:extLst>
              <a:ext uri="{FF2B5EF4-FFF2-40B4-BE49-F238E27FC236}">
                <a16:creationId xmlns:a16="http://schemas.microsoft.com/office/drawing/2014/main" id="{94E79095-E3EB-7F18-977C-44B9B00B7081}"/>
              </a:ext>
            </a:extLst>
          </p:cNvPr>
          <p:cNvSpPr>
            <a:spLocks noGrp="1" noChangeArrowheads="1"/>
          </p:cNvSpPr>
          <p:nvPr>
            <p:ph type="title"/>
          </p:nvPr>
        </p:nvSpPr>
        <p:spPr>
          <a:xfrm>
            <a:off x="1335088" y="315913"/>
            <a:ext cx="9582150" cy="1143000"/>
          </a:xfrm>
        </p:spPr>
        <p:txBody>
          <a:bodyPr/>
          <a:lstStyle/>
          <a:p>
            <a:r>
              <a:rPr lang="en-US" altLang="en-US"/>
              <a:t>Mayor’s Monarch Pledge</a:t>
            </a:r>
            <a:br>
              <a:rPr lang="en-US" altLang="en-US"/>
            </a:br>
            <a:r>
              <a:rPr lang="en-US" altLang="en-US" sz="2800"/>
              <a:t>www.phoenix.gov/oep/monarch</a:t>
            </a:r>
          </a:p>
        </p:txBody>
      </p:sp>
      <p:sp>
        <p:nvSpPr>
          <p:cNvPr id="3" name="Content Placeholder 2">
            <a:extLst>
              <a:ext uri="{FF2B5EF4-FFF2-40B4-BE49-F238E27FC236}">
                <a16:creationId xmlns:a16="http://schemas.microsoft.com/office/drawing/2014/main" id="{D1DFF9C9-7F73-7BC5-2761-09E1A6755DD0}"/>
              </a:ext>
            </a:extLst>
          </p:cNvPr>
          <p:cNvSpPr>
            <a:spLocks noGrp="1"/>
          </p:cNvSpPr>
          <p:nvPr>
            <p:ph idx="1"/>
          </p:nvPr>
        </p:nvSpPr>
        <p:spPr>
          <a:xfrm>
            <a:off x="1376364" y="1473200"/>
            <a:ext cx="8505825" cy="1854200"/>
          </a:xfrm>
        </p:spPr>
        <p:txBody>
          <a:bodyPr>
            <a:normAutofit fontScale="70000" lnSpcReduction="20000"/>
          </a:bodyPr>
          <a:lstStyle/>
          <a:p>
            <a:pPr>
              <a:defRPr/>
            </a:pPr>
            <a:r>
              <a:rPr lang="en-US" sz="3300" dirty="0"/>
              <a:t>Plant native Sonoran Desert milkweed and nectar plants</a:t>
            </a:r>
          </a:p>
          <a:p>
            <a:pPr lvl="1">
              <a:defRPr/>
            </a:pPr>
            <a:r>
              <a:rPr lang="en-US" sz="3200" dirty="0"/>
              <a:t>Helps monarchs</a:t>
            </a:r>
          </a:p>
          <a:p>
            <a:pPr lvl="1">
              <a:defRPr/>
            </a:pPr>
            <a:r>
              <a:rPr lang="en-US" sz="3200" dirty="0"/>
              <a:t>Strengthens native biodiversity</a:t>
            </a:r>
          </a:p>
          <a:p>
            <a:pPr lvl="1">
              <a:defRPr/>
            </a:pPr>
            <a:r>
              <a:rPr lang="en-US" sz="3200" dirty="0"/>
              <a:t>Water conservation</a:t>
            </a:r>
          </a:p>
        </p:txBody>
      </p:sp>
      <p:sp>
        <p:nvSpPr>
          <p:cNvPr id="6" name="TextBox 5">
            <a:extLst>
              <a:ext uri="{FF2B5EF4-FFF2-40B4-BE49-F238E27FC236}">
                <a16:creationId xmlns:a16="http://schemas.microsoft.com/office/drawing/2014/main" id="{AFA0DB8B-9EE0-9EF0-5A0A-634043E9340C}"/>
              </a:ext>
            </a:extLst>
          </p:cNvPr>
          <p:cNvSpPr txBox="1"/>
          <p:nvPr/>
        </p:nvSpPr>
        <p:spPr>
          <a:xfrm>
            <a:off x="1658938" y="6010276"/>
            <a:ext cx="1833562" cy="327025"/>
          </a:xfrm>
          <a:prstGeom prst="rect">
            <a:avLst/>
          </a:prstGeom>
          <a:noFill/>
        </p:spPr>
        <p:txBody>
          <a:bodyPr wrap="none">
            <a:spAutoFit/>
          </a:bodyPr>
          <a:lstStyle/>
          <a:p>
            <a:pPr defTabSz="771571">
              <a:defRPr/>
            </a:pPr>
            <a:r>
              <a:rPr lang="en-US" sz="1519" dirty="0">
                <a:solidFill>
                  <a:prstClr val="white"/>
                </a:solidFill>
                <a:latin typeface="Univers"/>
              </a:rPr>
              <a:t>Arizona Milkweed</a:t>
            </a:r>
          </a:p>
        </p:txBody>
      </p:sp>
      <p:pic>
        <p:nvPicPr>
          <p:cNvPr id="19462" name="Picture 2" descr="Calliandra eriophylla | Pink Fairy Duster | Civano Growers">
            <a:extLst>
              <a:ext uri="{FF2B5EF4-FFF2-40B4-BE49-F238E27FC236}">
                <a16:creationId xmlns:a16="http://schemas.microsoft.com/office/drawing/2014/main" id="{EB37C3FD-5A12-0A94-B5DE-0B55C21646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8063" y="2297114"/>
            <a:ext cx="2425700" cy="161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FE894CEA-210E-357F-36C8-0E74C00BC4DA}"/>
              </a:ext>
            </a:extLst>
          </p:cNvPr>
          <p:cNvSpPr txBox="1"/>
          <p:nvPr/>
        </p:nvSpPr>
        <p:spPr>
          <a:xfrm>
            <a:off x="6240464" y="3576639"/>
            <a:ext cx="1279525" cy="325437"/>
          </a:xfrm>
          <a:prstGeom prst="rect">
            <a:avLst/>
          </a:prstGeom>
          <a:noFill/>
        </p:spPr>
        <p:txBody>
          <a:bodyPr wrap="none">
            <a:spAutoFit/>
          </a:bodyPr>
          <a:lstStyle/>
          <a:p>
            <a:pPr defTabSz="771571">
              <a:defRPr/>
            </a:pPr>
            <a:r>
              <a:rPr lang="en-US" sz="1519" dirty="0">
                <a:solidFill>
                  <a:prstClr val="white"/>
                </a:solidFill>
                <a:latin typeface="Univers"/>
              </a:rPr>
              <a:t>Fairy duster</a:t>
            </a:r>
          </a:p>
        </p:txBody>
      </p:sp>
      <p:pic>
        <p:nvPicPr>
          <p:cNvPr id="19464" name="Picture 4" descr="Conoclinium greggii (Gregg's Mistflower, Palm-leaf Mistflower, Palm-leaf  Thoroughwort, Palmleaf Thoroughwort, Purple Palmleaf Eupatorium, Purple  palmleaf Mistflower, Texas ageratum) | North Carolina Extension Gardener  Plant Toolbox">
            <a:extLst>
              <a:ext uri="{FF2B5EF4-FFF2-40B4-BE49-F238E27FC236}">
                <a16:creationId xmlns:a16="http://schemas.microsoft.com/office/drawing/2014/main" id="{1F8B7034-8CC2-5987-FFB8-EC340B5E7B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9963" y="2297113"/>
            <a:ext cx="2235200" cy="167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79DCDC99-87C5-1527-EACF-E57C74A06182}"/>
              </a:ext>
            </a:extLst>
          </p:cNvPr>
          <p:cNvSpPr txBox="1"/>
          <p:nvPr/>
        </p:nvSpPr>
        <p:spPr>
          <a:xfrm>
            <a:off x="8743950" y="3621089"/>
            <a:ext cx="1949450" cy="327025"/>
          </a:xfrm>
          <a:prstGeom prst="rect">
            <a:avLst/>
          </a:prstGeom>
          <a:noFill/>
        </p:spPr>
        <p:txBody>
          <a:bodyPr wrap="none">
            <a:spAutoFit/>
          </a:bodyPr>
          <a:lstStyle/>
          <a:p>
            <a:pPr defTabSz="771571">
              <a:defRPr/>
            </a:pPr>
            <a:r>
              <a:rPr lang="en-US" sz="1519" dirty="0">
                <a:solidFill>
                  <a:prstClr val="white"/>
                </a:solidFill>
                <a:latin typeface="Univers"/>
              </a:rPr>
              <a:t>Gregg’s mistflower</a:t>
            </a:r>
          </a:p>
        </p:txBody>
      </p:sp>
      <p:pic>
        <p:nvPicPr>
          <p:cNvPr id="19466" name="Picture 6" descr="Goodding's verbena">
            <a:extLst>
              <a:ext uri="{FF2B5EF4-FFF2-40B4-BE49-F238E27FC236}">
                <a16:creationId xmlns:a16="http://schemas.microsoft.com/office/drawing/2014/main" id="{B74F41C1-2DD0-BC49-1F04-D8661CFB20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8564" y="3983038"/>
            <a:ext cx="1558925" cy="208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6012BEA6-53FB-8829-12BE-F532F0A82F56}"/>
              </a:ext>
            </a:extLst>
          </p:cNvPr>
          <p:cNvSpPr txBox="1"/>
          <p:nvPr/>
        </p:nvSpPr>
        <p:spPr>
          <a:xfrm>
            <a:off x="4946651" y="5780089"/>
            <a:ext cx="1712913" cy="300037"/>
          </a:xfrm>
          <a:prstGeom prst="rect">
            <a:avLst/>
          </a:prstGeom>
          <a:noFill/>
        </p:spPr>
        <p:txBody>
          <a:bodyPr wrap="none">
            <a:spAutoFit/>
          </a:bodyPr>
          <a:lstStyle/>
          <a:p>
            <a:pPr defTabSz="771571">
              <a:defRPr/>
            </a:pPr>
            <a:r>
              <a:rPr lang="en-US" sz="1350" dirty="0">
                <a:solidFill>
                  <a:prstClr val="white"/>
                </a:solidFill>
                <a:latin typeface="Univers"/>
              </a:rPr>
              <a:t>Goodding verbena</a:t>
            </a:r>
          </a:p>
        </p:txBody>
      </p:sp>
      <p:pic>
        <p:nvPicPr>
          <p:cNvPr id="19468" name="Picture 8" descr="Eriogonum fasciculatum - Wikipedia">
            <a:extLst>
              <a:ext uri="{FF2B5EF4-FFF2-40B4-BE49-F238E27FC236}">
                <a16:creationId xmlns:a16="http://schemas.microsoft.com/office/drawing/2014/main" id="{531C629E-32E7-DF4A-E963-79AE2F488DA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46876" y="4108450"/>
            <a:ext cx="1920875" cy="198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63F39997-A2DD-D7AE-D43B-817FDD507B4A}"/>
              </a:ext>
            </a:extLst>
          </p:cNvPr>
          <p:cNvSpPr txBox="1"/>
          <p:nvPr/>
        </p:nvSpPr>
        <p:spPr>
          <a:xfrm>
            <a:off x="6688139" y="5637214"/>
            <a:ext cx="1684337" cy="300037"/>
          </a:xfrm>
          <a:prstGeom prst="rect">
            <a:avLst/>
          </a:prstGeom>
          <a:noFill/>
        </p:spPr>
        <p:txBody>
          <a:bodyPr wrap="none">
            <a:spAutoFit/>
          </a:bodyPr>
          <a:lstStyle/>
          <a:p>
            <a:pPr defTabSz="771571">
              <a:defRPr/>
            </a:pPr>
            <a:r>
              <a:rPr lang="en-US" sz="1350" dirty="0">
                <a:solidFill>
                  <a:prstClr val="white"/>
                </a:solidFill>
                <a:latin typeface="Univers"/>
              </a:rPr>
              <a:t>Flattop buckwheat</a:t>
            </a:r>
          </a:p>
        </p:txBody>
      </p:sp>
      <p:pic>
        <p:nvPicPr>
          <p:cNvPr id="19470" name="Picture 10" descr="Aloysia gratissima - Wikispecies">
            <a:extLst>
              <a:ext uri="{FF2B5EF4-FFF2-40B4-BE49-F238E27FC236}">
                <a16:creationId xmlns:a16="http://schemas.microsoft.com/office/drawing/2014/main" id="{5ABCB195-40CD-3CA5-6E58-AEE044AFF60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24925" y="4037013"/>
            <a:ext cx="1657350" cy="221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a:extLst>
              <a:ext uri="{FF2B5EF4-FFF2-40B4-BE49-F238E27FC236}">
                <a16:creationId xmlns:a16="http://schemas.microsoft.com/office/drawing/2014/main" id="{EBC91BDC-13AD-1EA8-61ED-1C372B6D0603}"/>
              </a:ext>
            </a:extLst>
          </p:cNvPr>
          <p:cNvSpPr txBox="1"/>
          <p:nvPr/>
        </p:nvSpPr>
        <p:spPr>
          <a:xfrm>
            <a:off x="8869364" y="5880100"/>
            <a:ext cx="1012825" cy="300038"/>
          </a:xfrm>
          <a:prstGeom prst="rect">
            <a:avLst/>
          </a:prstGeom>
          <a:noFill/>
        </p:spPr>
        <p:txBody>
          <a:bodyPr wrap="none">
            <a:spAutoFit/>
          </a:bodyPr>
          <a:lstStyle/>
          <a:p>
            <a:pPr defTabSz="771571">
              <a:defRPr/>
            </a:pPr>
            <a:r>
              <a:rPr lang="en-US" sz="1350" dirty="0">
                <a:solidFill>
                  <a:prstClr val="white"/>
                </a:solidFill>
                <a:latin typeface="Univers"/>
              </a:rPr>
              <a:t>Bee brush</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3">
            <a:extLst>
              <a:ext uri="{FF2B5EF4-FFF2-40B4-BE49-F238E27FC236}">
                <a16:creationId xmlns:a16="http://schemas.microsoft.com/office/drawing/2014/main" id="{20DF7786-89AD-50B5-47EF-ABFF07730C3F}"/>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E30E6F75-7427-419B-A1B1-18514D8A68C9}"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56</a:t>
            </a:fld>
            <a:endParaRPr lang="en-US" altLang="en-US" sz="1400">
              <a:solidFill>
                <a:srgbClr val="000000"/>
              </a:solidFill>
              <a:latin typeface="Times New Roman" panose="02020603050405020304" pitchFamily="18" charset="0"/>
            </a:endParaRPr>
          </a:p>
        </p:txBody>
      </p:sp>
      <p:sp>
        <p:nvSpPr>
          <p:cNvPr id="20483" name="Rectangle 2">
            <a:extLst>
              <a:ext uri="{FF2B5EF4-FFF2-40B4-BE49-F238E27FC236}">
                <a16:creationId xmlns:a16="http://schemas.microsoft.com/office/drawing/2014/main" id="{BD66A6A5-56B1-618E-C3CC-2070BC87D749}"/>
              </a:ext>
            </a:extLst>
          </p:cNvPr>
          <p:cNvSpPr>
            <a:spLocks noGrp="1" noChangeArrowheads="1"/>
          </p:cNvSpPr>
          <p:nvPr>
            <p:ph type="title"/>
          </p:nvPr>
        </p:nvSpPr>
        <p:spPr>
          <a:xfrm>
            <a:off x="1681163" y="309563"/>
            <a:ext cx="8743950" cy="715962"/>
          </a:xfrm>
        </p:spPr>
        <p:txBody>
          <a:bodyPr/>
          <a:lstStyle/>
          <a:p>
            <a:r>
              <a:rPr lang="en-US" altLang="en-US"/>
              <a:t>Migratory Bird Treaty Act</a:t>
            </a:r>
          </a:p>
        </p:txBody>
      </p:sp>
      <p:sp>
        <p:nvSpPr>
          <p:cNvPr id="20484" name="Text Box 3">
            <a:extLst>
              <a:ext uri="{FF2B5EF4-FFF2-40B4-BE49-F238E27FC236}">
                <a16:creationId xmlns:a16="http://schemas.microsoft.com/office/drawing/2014/main" id="{6AB7331B-E7D0-5C1A-535C-5E0088A37448}"/>
              </a:ext>
            </a:extLst>
          </p:cNvPr>
          <p:cNvSpPr txBox="1">
            <a:spLocks noChangeArrowheads="1"/>
          </p:cNvSpPr>
          <p:nvPr/>
        </p:nvSpPr>
        <p:spPr bwMode="auto">
          <a:xfrm>
            <a:off x="1997076" y="2078039"/>
            <a:ext cx="30400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50000"/>
              </a:spcBef>
              <a:spcAft>
                <a:spcPct val="0"/>
              </a:spcAft>
              <a:buClrTx/>
              <a:buNone/>
            </a:pPr>
            <a:endParaRPr lang="en-US" altLang="en-US" sz="1200">
              <a:solidFill>
                <a:srgbClr val="000000"/>
              </a:solidFill>
              <a:latin typeface="Optima" pitchFamily="34" charset="0"/>
            </a:endParaRPr>
          </a:p>
        </p:txBody>
      </p:sp>
      <p:sp>
        <p:nvSpPr>
          <p:cNvPr id="20485" name="Text Box 4">
            <a:extLst>
              <a:ext uri="{FF2B5EF4-FFF2-40B4-BE49-F238E27FC236}">
                <a16:creationId xmlns:a16="http://schemas.microsoft.com/office/drawing/2014/main" id="{BD4C7A98-CD57-2004-FC68-3818ECD72767}"/>
              </a:ext>
            </a:extLst>
          </p:cNvPr>
          <p:cNvSpPr txBox="1">
            <a:spLocks noChangeArrowheads="1"/>
          </p:cNvSpPr>
          <p:nvPr/>
        </p:nvSpPr>
        <p:spPr bwMode="auto">
          <a:xfrm>
            <a:off x="2246314" y="1852614"/>
            <a:ext cx="334962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50000"/>
              </a:spcBef>
              <a:spcAft>
                <a:spcPct val="0"/>
              </a:spcAft>
              <a:buClrTx/>
              <a:buNone/>
            </a:pPr>
            <a:endParaRPr lang="en-US" altLang="en-US" sz="1200">
              <a:solidFill>
                <a:srgbClr val="000000"/>
              </a:solidFill>
              <a:latin typeface="Optima" pitchFamily="34" charset="0"/>
            </a:endParaRPr>
          </a:p>
        </p:txBody>
      </p:sp>
      <p:sp>
        <p:nvSpPr>
          <p:cNvPr id="20486" name="Text Box 6">
            <a:extLst>
              <a:ext uri="{FF2B5EF4-FFF2-40B4-BE49-F238E27FC236}">
                <a16:creationId xmlns:a16="http://schemas.microsoft.com/office/drawing/2014/main" id="{06C7AF6F-3C41-238C-5C29-C130573EE2F8}"/>
              </a:ext>
            </a:extLst>
          </p:cNvPr>
          <p:cNvSpPr txBox="1">
            <a:spLocks noChangeArrowheads="1"/>
          </p:cNvSpPr>
          <p:nvPr/>
        </p:nvSpPr>
        <p:spPr bwMode="auto">
          <a:xfrm>
            <a:off x="7697789" y="2909889"/>
            <a:ext cx="26955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50000"/>
              </a:spcBef>
              <a:spcAft>
                <a:spcPct val="0"/>
              </a:spcAft>
              <a:buClrTx/>
              <a:buNone/>
            </a:pPr>
            <a:endParaRPr lang="en-US" altLang="en-US" sz="1200">
              <a:solidFill>
                <a:srgbClr val="000000"/>
              </a:solidFill>
              <a:latin typeface="Optima" pitchFamily="34" charset="0"/>
            </a:endParaRPr>
          </a:p>
        </p:txBody>
      </p:sp>
      <p:sp>
        <p:nvSpPr>
          <p:cNvPr id="1531913" name="Rectangle 9">
            <a:extLst>
              <a:ext uri="{FF2B5EF4-FFF2-40B4-BE49-F238E27FC236}">
                <a16:creationId xmlns:a16="http://schemas.microsoft.com/office/drawing/2014/main" id="{E7DE853E-BA59-DDA4-73BC-EAE399B5A6B3}"/>
              </a:ext>
            </a:extLst>
          </p:cNvPr>
          <p:cNvSpPr>
            <a:spLocks noChangeArrowheads="1"/>
          </p:cNvSpPr>
          <p:nvPr/>
        </p:nvSpPr>
        <p:spPr bwMode="auto">
          <a:xfrm>
            <a:off x="1343025" y="1023938"/>
            <a:ext cx="9544050" cy="457200"/>
          </a:xfrm>
          <a:prstGeom prst="rect">
            <a:avLst/>
          </a:prstGeom>
          <a:noFill/>
          <a:ln>
            <a:noFill/>
          </a:ln>
          <a:effectLst/>
        </p:spPr>
        <p:txBody>
          <a:bodyPr>
            <a:spAutoFit/>
          </a:bodyPr>
          <a:lstStyle/>
          <a:p>
            <a:pPr algn="ctr" eaLnBrk="0" fontAlgn="base" hangingPunct="0">
              <a:spcBef>
                <a:spcPct val="0"/>
              </a:spcBef>
              <a:spcAft>
                <a:spcPct val="0"/>
              </a:spcAft>
              <a:defRPr/>
            </a:pPr>
            <a:r>
              <a:rPr lang="en-US" sz="2400" dirty="0">
                <a:solidFill>
                  <a:srgbClr val="339933"/>
                </a:solidFill>
                <a:effectLst>
                  <a:outerShdw blurRad="38100" dist="38100" dir="2700000" algn="tl">
                    <a:srgbClr val="000000"/>
                  </a:outerShdw>
                </a:effectLst>
                <a:latin typeface="Tahoma" pitchFamily="34" charset="0"/>
              </a:rPr>
              <a:t>www.fws.gov/migratorybirds/</a:t>
            </a:r>
          </a:p>
        </p:txBody>
      </p:sp>
      <p:pic>
        <p:nvPicPr>
          <p:cNvPr id="20488" name="Picture 10" descr="01-527-36 35th Ave Bridge Swallow Nests 001">
            <a:extLst>
              <a:ext uri="{FF2B5EF4-FFF2-40B4-BE49-F238E27FC236}">
                <a16:creationId xmlns:a16="http://schemas.microsoft.com/office/drawing/2014/main" id="{DA641E41-6F5D-A4D0-93AA-9E76DB6916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4876" y="1852613"/>
            <a:ext cx="4799013" cy="2347912"/>
          </a:xfrm>
          <a:prstGeom prst="rect">
            <a:avLst/>
          </a:prstGeom>
          <a:noFill/>
          <a:ln w="15875" algn="ctr">
            <a:solidFill>
              <a:schemeClr val="accent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489" name="Text Box 13">
            <a:extLst>
              <a:ext uri="{FF2B5EF4-FFF2-40B4-BE49-F238E27FC236}">
                <a16:creationId xmlns:a16="http://schemas.microsoft.com/office/drawing/2014/main" id="{E4A59C30-660B-4F37-08EC-09E05E480D8B}"/>
              </a:ext>
            </a:extLst>
          </p:cNvPr>
          <p:cNvSpPr txBox="1">
            <a:spLocks noChangeArrowheads="1"/>
          </p:cNvSpPr>
          <p:nvPr/>
        </p:nvSpPr>
        <p:spPr bwMode="auto">
          <a:xfrm>
            <a:off x="8321676" y="5314951"/>
            <a:ext cx="2085975" cy="73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r>
              <a:rPr lang="en-US" altLang="en-US" sz="1400" b="1">
                <a:solidFill>
                  <a:srgbClr val="800000"/>
                </a:solidFill>
                <a:latin typeface="Arial" panose="020B0604020202020204" pitchFamily="34" charset="0"/>
              </a:rPr>
              <a:t>Burrowing owl, 99</a:t>
            </a:r>
            <a:r>
              <a:rPr lang="en-US" altLang="en-US" sz="1400" b="1" baseline="30000">
                <a:solidFill>
                  <a:srgbClr val="800000"/>
                </a:solidFill>
                <a:latin typeface="Arial" panose="020B0604020202020204" pitchFamily="34" charset="0"/>
              </a:rPr>
              <a:t>th</a:t>
            </a:r>
            <a:r>
              <a:rPr lang="en-US" altLang="en-US" sz="1400" b="1">
                <a:solidFill>
                  <a:srgbClr val="800000"/>
                </a:solidFill>
                <a:latin typeface="Arial" panose="020B0604020202020204" pitchFamily="34" charset="0"/>
              </a:rPr>
              <a:t> Ave &amp; Campbell</a:t>
            </a:r>
          </a:p>
          <a:p>
            <a:pPr eaLnBrk="0" fontAlgn="base" hangingPunct="0">
              <a:spcBef>
                <a:spcPct val="0"/>
              </a:spcBef>
              <a:spcAft>
                <a:spcPct val="0"/>
              </a:spcAft>
              <a:buClrTx/>
              <a:buNone/>
            </a:pPr>
            <a:endParaRPr lang="en-US" altLang="en-US" sz="1400" b="1">
              <a:solidFill>
                <a:srgbClr val="800000"/>
              </a:solidFill>
              <a:latin typeface="Arial" panose="020B0604020202020204" pitchFamily="34" charset="0"/>
            </a:endParaRPr>
          </a:p>
        </p:txBody>
      </p:sp>
      <p:sp>
        <p:nvSpPr>
          <p:cNvPr id="20490" name="Text Box 14">
            <a:extLst>
              <a:ext uri="{FF2B5EF4-FFF2-40B4-BE49-F238E27FC236}">
                <a16:creationId xmlns:a16="http://schemas.microsoft.com/office/drawing/2014/main" id="{194ABE3B-353A-25F3-9BCC-A09FC7405F6D}"/>
              </a:ext>
            </a:extLst>
          </p:cNvPr>
          <p:cNvSpPr txBox="1">
            <a:spLocks noChangeArrowheads="1"/>
          </p:cNvSpPr>
          <p:nvPr/>
        </p:nvSpPr>
        <p:spPr bwMode="auto">
          <a:xfrm>
            <a:off x="8778876" y="4175126"/>
            <a:ext cx="1971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r>
              <a:rPr lang="en-US" altLang="en-US" sz="1400" b="1">
                <a:solidFill>
                  <a:srgbClr val="800000"/>
                </a:solidFill>
                <a:latin typeface="Arial" panose="020B0604020202020204" pitchFamily="34" charset="0"/>
              </a:rPr>
              <a:t>35</a:t>
            </a:r>
            <a:r>
              <a:rPr lang="en-US" altLang="en-US" sz="1400" b="1" baseline="30000">
                <a:solidFill>
                  <a:srgbClr val="800000"/>
                </a:solidFill>
                <a:latin typeface="Arial" panose="020B0604020202020204" pitchFamily="34" charset="0"/>
              </a:rPr>
              <a:t>th</a:t>
            </a:r>
            <a:r>
              <a:rPr lang="en-US" altLang="en-US" sz="1400" b="1">
                <a:solidFill>
                  <a:srgbClr val="800000"/>
                </a:solidFill>
                <a:latin typeface="Arial" panose="020B0604020202020204" pitchFamily="34" charset="0"/>
              </a:rPr>
              <a:t> Ave Bridge, Cliff Swallow</a:t>
            </a:r>
          </a:p>
        </p:txBody>
      </p:sp>
      <p:pic>
        <p:nvPicPr>
          <p:cNvPr id="20491" name="Picture 2" descr="A tree with a house in the background&#10;&#10;Description automatically generated with low confidence">
            <a:extLst>
              <a:ext uri="{FF2B5EF4-FFF2-40B4-BE49-F238E27FC236}">
                <a16:creationId xmlns:a16="http://schemas.microsoft.com/office/drawing/2014/main" id="{BFC7C40F-085D-C304-8EF5-ED26897B4E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5775" y="2803526"/>
            <a:ext cx="2755900" cy="367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2" name="Picture 3" descr="A drawing of a person sitting on a bench&#10;&#10;Description automatically generated with low confidence">
            <a:extLst>
              <a:ext uri="{FF2B5EF4-FFF2-40B4-BE49-F238E27FC236}">
                <a16:creationId xmlns:a16="http://schemas.microsoft.com/office/drawing/2014/main" id="{10B6C9A9-B59B-8D3D-4BB8-0975D59921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3026" y="1852614"/>
            <a:ext cx="4035425" cy="367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4">
            <a:extLst>
              <a:ext uri="{FF2B5EF4-FFF2-40B4-BE49-F238E27FC236}">
                <a16:creationId xmlns:a16="http://schemas.microsoft.com/office/drawing/2014/main" id="{5693CA74-E421-521C-436A-EB5DEDE616AC}"/>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3EF1BCFA-7CC3-4324-89AA-F8B8B8918388}"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57</a:t>
            </a:fld>
            <a:endParaRPr lang="en-US" altLang="en-US" sz="1400">
              <a:solidFill>
                <a:srgbClr val="000000"/>
              </a:solidFill>
              <a:latin typeface="Times New Roman" panose="02020603050405020304" pitchFamily="18" charset="0"/>
            </a:endParaRPr>
          </a:p>
        </p:txBody>
      </p:sp>
      <p:sp>
        <p:nvSpPr>
          <p:cNvPr id="21507" name="Rectangle 3">
            <a:extLst>
              <a:ext uri="{FF2B5EF4-FFF2-40B4-BE49-F238E27FC236}">
                <a16:creationId xmlns:a16="http://schemas.microsoft.com/office/drawing/2014/main" id="{FC656976-BF9E-0207-9C24-DFC9F4FA806A}"/>
              </a:ext>
            </a:extLst>
          </p:cNvPr>
          <p:cNvSpPr>
            <a:spLocks noGrp="1" noChangeArrowheads="1"/>
          </p:cNvSpPr>
          <p:nvPr>
            <p:ph type="title"/>
          </p:nvPr>
        </p:nvSpPr>
        <p:spPr>
          <a:xfrm>
            <a:off x="1336676" y="425450"/>
            <a:ext cx="9580563" cy="1143000"/>
          </a:xfrm>
        </p:spPr>
        <p:txBody>
          <a:bodyPr/>
          <a:lstStyle/>
          <a:p>
            <a:r>
              <a:rPr lang="en-US" altLang="en-US" sz="3200"/>
              <a:t>Migratory Bird Treaty Act</a:t>
            </a:r>
            <a:br>
              <a:rPr lang="en-US" altLang="en-US" sz="3200"/>
            </a:br>
            <a:r>
              <a:rPr lang="en-US" altLang="en-US" sz="3200"/>
              <a:t>Compliance</a:t>
            </a:r>
          </a:p>
        </p:txBody>
      </p:sp>
      <p:sp>
        <p:nvSpPr>
          <p:cNvPr id="21508" name="Rectangle 4">
            <a:extLst>
              <a:ext uri="{FF2B5EF4-FFF2-40B4-BE49-F238E27FC236}">
                <a16:creationId xmlns:a16="http://schemas.microsoft.com/office/drawing/2014/main" id="{3A3422BC-AE5D-D85B-239B-C56963B09F77}"/>
              </a:ext>
            </a:extLst>
          </p:cNvPr>
          <p:cNvSpPr>
            <a:spLocks noGrp="1" noChangeArrowheads="1"/>
          </p:cNvSpPr>
          <p:nvPr>
            <p:ph type="body" sz="half" idx="1"/>
          </p:nvPr>
        </p:nvSpPr>
        <p:spPr>
          <a:xfrm>
            <a:off x="1416050" y="1528764"/>
            <a:ext cx="9359900" cy="1900237"/>
          </a:xfrm>
        </p:spPr>
        <p:txBody>
          <a:bodyPr/>
          <a:lstStyle/>
          <a:p>
            <a:r>
              <a:rPr lang="en-US" altLang="en-US" sz="2200"/>
              <a:t>Do not harm or harass birds or their active nests</a:t>
            </a:r>
          </a:p>
          <a:p>
            <a:r>
              <a:rPr lang="en-US" altLang="en-US" sz="2200"/>
              <a:t>Once nests are vacant, can destroy (unless protected by another law)</a:t>
            </a:r>
          </a:p>
          <a:p>
            <a:r>
              <a:rPr lang="en-US" altLang="en-US" sz="2200"/>
              <a:t>Usually a timing issue</a:t>
            </a:r>
          </a:p>
          <a:p>
            <a:r>
              <a:rPr lang="en-US" altLang="en-US" sz="2200"/>
              <a:t>May need to survey for active nests</a:t>
            </a:r>
          </a:p>
        </p:txBody>
      </p:sp>
      <p:sp>
        <p:nvSpPr>
          <p:cNvPr id="8" name="Rectangle 4">
            <a:extLst>
              <a:ext uri="{FF2B5EF4-FFF2-40B4-BE49-F238E27FC236}">
                <a16:creationId xmlns:a16="http://schemas.microsoft.com/office/drawing/2014/main" id="{197DA995-0909-BA6B-D8AF-B3D3002E86DF}"/>
              </a:ext>
            </a:extLst>
          </p:cNvPr>
          <p:cNvSpPr txBox="1">
            <a:spLocks noChangeArrowheads="1"/>
          </p:cNvSpPr>
          <p:nvPr/>
        </p:nvSpPr>
        <p:spPr bwMode="auto">
          <a:xfrm>
            <a:off x="1416050" y="3262313"/>
            <a:ext cx="4529138" cy="2665412"/>
          </a:xfrm>
          <a:prstGeom prst="rect">
            <a:avLst/>
          </a:prstGeom>
          <a:noFill/>
          <a:ln>
            <a:noFill/>
          </a:ln>
          <a:effectLst/>
        </p:spPr>
        <p:txBody>
          <a:bodyPr/>
          <a:lstStyle>
            <a:lvl1pPr marL="342900" indent="-342900" algn="l" rtl="0" eaLnBrk="0" fontAlgn="base" hangingPunct="0">
              <a:spcBef>
                <a:spcPct val="0"/>
              </a:spcBef>
              <a:spcAft>
                <a:spcPct val="25000"/>
              </a:spcAft>
              <a:buClr>
                <a:srgbClr val="339966"/>
              </a:buClr>
              <a:buFont typeface="Wingdings" panose="05000000000000000000" pitchFamily="2" charset="2"/>
              <a:buChar char="q"/>
              <a:defRPr sz="2400">
                <a:solidFill>
                  <a:srgbClr val="003366"/>
                </a:solidFill>
                <a:latin typeface="+mn-lt"/>
                <a:ea typeface="+mn-ea"/>
                <a:cs typeface="+mn-cs"/>
              </a:defRPr>
            </a:lvl1pPr>
            <a:lvl2pPr marL="742950" indent="-285750" algn="l" rtl="0" eaLnBrk="0" fontAlgn="base" hangingPunct="0">
              <a:spcBef>
                <a:spcPct val="0"/>
              </a:spcBef>
              <a:spcAft>
                <a:spcPct val="50000"/>
              </a:spcAft>
              <a:buClr>
                <a:srgbClr val="008080"/>
              </a:buClr>
              <a:buSzPct val="125000"/>
              <a:buFont typeface="Wingdings" panose="05000000000000000000" pitchFamily="2" charset="2"/>
              <a:buChar char="§"/>
              <a:defRPr sz="2000">
                <a:solidFill>
                  <a:srgbClr val="339966"/>
                </a:solidFill>
                <a:latin typeface="+mn-lt"/>
              </a:defRPr>
            </a:lvl2pPr>
            <a:lvl3pPr marL="1143000" indent="-228600" algn="l" rtl="0" eaLnBrk="0" fontAlgn="base" hangingPunct="0">
              <a:spcBef>
                <a:spcPct val="0"/>
              </a:spcBef>
              <a:spcAft>
                <a:spcPct val="50000"/>
              </a:spcAft>
              <a:buClr>
                <a:srgbClr val="003366"/>
              </a:buClr>
              <a:buChar char="•"/>
              <a:defRPr sz="1600">
                <a:solidFill>
                  <a:srgbClr val="003366"/>
                </a:solidFill>
                <a:latin typeface="+mn-lt"/>
              </a:defRPr>
            </a:lvl3pPr>
            <a:lvl4pPr marL="1600200" indent="-228600" algn="l" rtl="0" eaLnBrk="0" fontAlgn="base" hangingPunct="0">
              <a:spcBef>
                <a:spcPct val="20000"/>
              </a:spcBef>
              <a:spcAft>
                <a:spcPct val="0"/>
              </a:spcAft>
              <a:buChar char="–"/>
              <a:defRPr sz="2000">
                <a:solidFill>
                  <a:schemeClr val="tx1"/>
                </a:solidFill>
                <a:latin typeface="Times New Roman"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itchFamily="18" charset="0"/>
              </a:defRPr>
            </a:lvl9pPr>
          </a:lstStyle>
          <a:p>
            <a:pPr>
              <a:defRPr/>
            </a:pPr>
            <a:r>
              <a:rPr lang="en-US" altLang="en-US" sz="2200" kern="0" dirty="0">
                <a:latin typeface="Helvetica"/>
              </a:rPr>
              <a:t>City USFWS Permits</a:t>
            </a:r>
          </a:p>
          <a:p>
            <a:pPr lvl="1">
              <a:defRPr/>
            </a:pPr>
            <a:r>
              <a:rPr lang="en-US" altLang="en-US" sz="1800" kern="0" dirty="0">
                <a:latin typeface="Helvetica"/>
              </a:rPr>
              <a:t>BUOW Blanket</a:t>
            </a:r>
          </a:p>
          <a:p>
            <a:pPr lvl="1">
              <a:defRPr/>
            </a:pPr>
            <a:r>
              <a:rPr lang="en-US" altLang="en-US" sz="1800" kern="0" dirty="0">
                <a:latin typeface="Helvetica"/>
              </a:rPr>
              <a:t>Project-Specific</a:t>
            </a:r>
          </a:p>
          <a:p>
            <a:pPr lvl="1">
              <a:defRPr/>
            </a:pPr>
            <a:r>
              <a:rPr lang="en-US" altLang="en-US" sz="2400" kern="0" dirty="0">
                <a:latin typeface="Helvetica"/>
              </a:rPr>
              <a:t>Applying for broader blanket relocation permit</a:t>
            </a:r>
          </a:p>
        </p:txBody>
      </p:sp>
      <p:pic>
        <p:nvPicPr>
          <p:cNvPr id="21510" name="Picture 1">
            <a:extLst>
              <a:ext uri="{FF2B5EF4-FFF2-40B4-BE49-F238E27FC236}">
                <a16:creationId xmlns:a16="http://schemas.microsoft.com/office/drawing/2014/main" id="{D65424DC-400F-AC5D-CDD4-40983BFDB5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913814" y="3173413"/>
            <a:ext cx="1933575" cy="257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17" descr="http://scaa.usask.ca/gallery/saskatchewan/images/Saunders_KilldeersNest.jpg">
            <a:extLst>
              <a:ext uri="{FF2B5EF4-FFF2-40B4-BE49-F238E27FC236}">
                <a16:creationId xmlns:a16="http://schemas.microsoft.com/office/drawing/2014/main" id="{9ACFDB69-D856-764D-5051-AF33AD13AD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4300" y="2874963"/>
            <a:ext cx="2395538"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3">
            <a:extLst>
              <a:ext uri="{FF2B5EF4-FFF2-40B4-BE49-F238E27FC236}">
                <a16:creationId xmlns:a16="http://schemas.microsoft.com/office/drawing/2014/main" id="{2503978D-4909-B5B6-02D8-43F8EF5585A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64300" y="4751389"/>
            <a:ext cx="2395538" cy="159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5">
            <a:extLst>
              <a:ext uri="{FF2B5EF4-FFF2-40B4-BE49-F238E27FC236}">
                <a16:creationId xmlns:a16="http://schemas.microsoft.com/office/drawing/2014/main" id="{C892D5E2-9989-7F8D-BEF7-530A2541D259}"/>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2B4E516F-759B-45D3-8763-FBCE46D15228}"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58</a:t>
            </a:fld>
            <a:endParaRPr lang="en-US" altLang="en-US" sz="1400">
              <a:solidFill>
                <a:srgbClr val="000000"/>
              </a:solidFill>
              <a:latin typeface="Times New Roman" panose="02020603050405020304" pitchFamily="18" charset="0"/>
            </a:endParaRPr>
          </a:p>
        </p:txBody>
      </p:sp>
      <p:sp>
        <p:nvSpPr>
          <p:cNvPr id="22531" name="Rectangle 2">
            <a:extLst>
              <a:ext uri="{FF2B5EF4-FFF2-40B4-BE49-F238E27FC236}">
                <a16:creationId xmlns:a16="http://schemas.microsoft.com/office/drawing/2014/main" id="{E74B70C8-BB82-57AC-4DE2-2637E7EA3834}"/>
              </a:ext>
            </a:extLst>
          </p:cNvPr>
          <p:cNvSpPr>
            <a:spLocks noGrp="1" noChangeArrowheads="1"/>
          </p:cNvSpPr>
          <p:nvPr>
            <p:ph type="title"/>
          </p:nvPr>
        </p:nvSpPr>
        <p:spPr>
          <a:xfrm>
            <a:off x="1335088" y="504826"/>
            <a:ext cx="9582150" cy="727075"/>
          </a:xfrm>
        </p:spPr>
        <p:txBody>
          <a:bodyPr/>
          <a:lstStyle/>
          <a:p>
            <a:r>
              <a:rPr lang="en-US" altLang="en-US"/>
              <a:t>Biological Process Steps</a:t>
            </a:r>
          </a:p>
        </p:txBody>
      </p:sp>
      <p:grpSp>
        <p:nvGrpSpPr>
          <p:cNvPr id="22532" name="Group 34">
            <a:extLst>
              <a:ext uri="{FF2B5EF4-FFF2-40B4-BE49-F238E27FC236}">
                <a16:creationId xmlns:a16="http://schemas.microsoft.com/office/drawing/2014/main" id="{6715CEE4-1028-3BA4-0A0E-E348C4F9AB96}"/>
              </a:ext>
            </a:extLst>
          </p:cNvPr>
          <p:cNvGrpSpPr>
            <a:grpSpLocks/>
          </p:cNvGrpSpPr>
          <p:nvPr/>
        </p:nvGrpSpPr>
        <p:grpSpPr bwMode="auto">
          <a:xfrm>
            <a:off x="4484688" y="1109664"/>
            <a:ext cx="5264150" cy="4943475"/>
            <a:chOff x="2225" y="955"/>
            <a:chExt cx="3316" cy="3114"/>
          </a:xfrm>
        </p:grpSpPr>
        <p:pic>
          <p:nvPicPr>
            <p:cNvPr id="22547" name="Picture 6" descr="Agentco_Steps_20x17-no_Logo_for_Website">
              <a:extLst>
                <a:ext uri="{FF2B5EF4-FFF2-40B4-BE49-F238E27FC236}">
                  <a16:creationId xmlns:a16="http://schemas.microsoft.com/office/drawing/2014/main" id="{B3A9EB2C-B6C4-BDF8-31FA-F1F32D4930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5" y="955"/>
              <a:ext cx="3306" cy="3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8" name="Rectangle 14">
              <a:extLst>
                <a:ext uri="{FF2B5EF4-FFF2-40B4-BE49-F238E27FC236}">
                  <a16:creationId xmlns:a16="http://schemas.microsoft.com/office/drawing/2014/main" id="{22F4BB5E-C47D-DB0D-259B-59F00053827A}"/>
                </a:ext>
              </a:extLst>
            </p:cNvPr>
            <p:cNvSpPr>
              <a:spLocks noChangeArrowheads="1"/>
            </p:cNvSpPr>
            <p:nvPr/>
          </p:nvSpPr>
          <p:spPr bwMode="auto">
            <a:xfrm>
              <a:off x="2912" y="2778"/>
              <a:ext cx="1035" cy="448"/>
            </a:xfrm>
            <a:prstGeom prst="rect">
              <a:avLst/>
            </a:prstGeom>
            <a:solidFill>
              <a:srgbClr val="CC9900"/>
            </a:solidFill>
            <a:ln>
              <a:noFill/>
            </a:ln>
            <a:effectLst/>
            <a:extLs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buClrTx/>
                <a:buNone/>
              </a:pPr>
              <a:endParaRPr lang="en-US" altLang="en-US" sz="1400" b="1">
                <a:solidFill>
                  <a:srgbClr val="000000"/>
                </a:solidFill>
              </a:endParaRPr>
            </a:p>
          </p:txBody>
        </p:sp>
        <p:sp>
          <p:nvSpPr>
            <p:cNvPr id="22549" name="Rectangle 15">
              <a:extLst>
                <a:ext uri="{FF2B5EF4-FFF2-40B4-BE49-F238E27FC236}">
                  <a16:creationId xmlns:a16="http://schemas.microsoft.com/office/drawing/2014/main" id="{FDA7EC84-09C8-9C92-44B3-E621F69B3884}"/>
                </a:ext>
              </a:extLst>
            </p:cNvPr>
            <p:cNvSpPr>
              <a:spLocks noChangeArrowheads="1"/>
            </p:cNvSpPr>
            <p:nvPr/>
          </p:nvSpPr>
          <p:spPr bwMode="auto">
            <a:xfrm>
              <a:off x="4269" y="1420"/>
              <a:ext cx="1035" cy="448"/>
            </a:xfrm>
            <a:prstGeom prst="rect">
              <a:avLst/>
            </a:prstGeom>
            <a:solidFill>
              <a:srgbClr val="CC9900"/>
            </a:solidFill>
            <a:ln>
              <a:noFill/>
            </a:ln>
            <a:effectLst/>
            <a:extLs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buClrTx/>
                <a:buNone/>
              </a:pPr>
              <a:endParaRPr lang="en-US" altLang="en-US" sz="1400" b="1">
                <a:solidFill>
                  <a:srgbClr val="000000"/>
                </a:solidFill>
              </a:endParaRPr>
            </a:p>
          </p:txBody>
        </p:sp>
        <p:sp>
          <p:nvSpPr>
            <p:cNvPr id="22550" name="Rectangle 16">
              <a:extLst>
                <a:ext uri="{FF2B5EF4-FFF2-40B4-BE49-F238E27FC236}">
                  <a16:creationId xmlns:a16="http://schemas.microsoft.com/office/drawing/2014/main" id="{A8EA3B5C-6A3D-3FD0-9211-BA901B908457}"/>
                </a:ext>
              </a:extLst>
            </p:cNvPr>
            <p:cNvSpPr>
              <a:spLocks noChangeArrowheads="1"/>
            </p:cNvSpPr>
            <p:nvPr/>
          </p:nvSpPr>
          <p:spPr bwMode="auto">
            <a:xfrm>
              <a:off x="2225" y="3456"/>
              <a:ext cx="1035" cy="448"/>
            </a:xfrm>
            <a:prstGeom prst="rect">
              <a:avLst/>
            </a:prstGeom>
            <a:solidFill>
              <a:srgbClr val="CC9900"/>
            </a:solidFill>
            <a:ln>
              <a:noFill/>
            </a:ln>
            <a:effectLst/>
            <a:extLs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buClrTx/>
                <a:buNone/>
              </a:pPr>
              <a:endParaRPr lang="en-US" altLang="en-US" sz="1400" b="1">
                <a:solidFill>
                  <a:srgbClr val="000000"/>
                </a:solidFill>
              </a:endParaRPr>
            </a:p>
          </p:txBody>
        </p:sp>
        <p:sp>
          <p:nvSpPr>
            <p:cNvPr id="22551" name="Rectangle 17">
              <a:extLst>
                <a:ext uri="{FF2B5EF4-FFF2-40B4-BE49-F238E27FC236}">
                  <a16:creationId xmlns:a16="http://schemas.microsoft.com/office/drawing/2014/main" id="{4DB2A286-B3B0-2ED4-703A-57FD8B7D54B3}"/>
                </a:ext>
              </a:extLst>
            </p:cNvPr>
            <p:cNvSpPr>
              <a:spLocks noChangeArrowheads="1"/>
            </p:cNvSpPr>
            <p:nvPr/>
          </p:nvSpPr>
          <p:spPr bwMode="auto">
            <a:xfrm>
              <a:off x="3593" y="2107"/>
              <a:ext cx="1035" cy="448"/>
            </a:xfrm>
            <a:prstGeom prst="rect">
              <a:avLst/>
            </a:prstGeom>
            <a:solidFill>
              <a:srgbClr val="CC9900"/>
            </a:solidFill>
            <a:ln>
              <a:noFill/>
            </a:ln>
            <a:effectLst/>
            <a:extLs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buClrTx/>
                <a:buNone/>
              </a:pPr>
              <a:endParaRPr lang="en-US" altLang="en-US" sz="1400" b="1">
                <a:solidFill>
                  <a:srgbClr val="000000"/>
                </a:solidFill>
              </a:endParaRPr>
            </a:p>
          </p:txBody>
        </p:sp>
        <p:sp>
          <p:nvSpPr>
            <p:cNvPr id="22552" name="Text Box 8">
              <a:extLst>
                <a:ext uri="{FF2B5EF4-FFF2-40B4-BE49-F238E27FC236}">
                  <a16:creationId xmlns:a16="http://schemas.microsoft.com/office/drawing/2014/main" id="{C4C67E76-1CF5-76E6-2353-A5769FE6D8FC}"/>
                </a:ext>
              </a:extLst>
            </p:cNvPr>
            <p:cNvSpPr txBox="1">
              <a:spLocks noChangeArrowheads="1"/>
            </p:cNvSpPr>
            <p:nvPr/>
          </p:nvSpPr>
          <p:spPr bwMode="auto">
            <a:xfrm>
              <a:off x="2336" y="3500"/>
              <a:ext cx="812" cy="364"/>
            </a:xfrm>
            <a:prstGeom prst="rect">
              <a:avLst/>
            </a:prstGeom>
            <a:noFill/>
            <a:ln>
              <a:noFill/>
            </a:ln>
            <a:effectLst/>
            <a:extLst>
              <a:ext uri="{909E8E84-426E-40DD-AFC4-6F175D3DCCD1}">
                <a14:hiddenFill xmlns:a14="http://schemas.microsoft.com/office/drawing/2010/main">
                  <a:solidFill>
                    <a:srgbClr val="CAEEDC"/>
                  </a:solidFill>
                </a14:hiddenFill>
              </a:ex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609600" indent="-609600">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0" fontAlgn="base" hangingPunct="0">
                <a:spcBef>
                  <a:spcPct val="0"/>
                </a:spcBef>
                <a:buClrTx/>
                <a:buNone/>
              </a:pPr>
              <a:r>
                <a:rPr lang="en-US" altLang="en-US" sz="1400" b="1">
                  <a:solidFill>
                    <a:srgbClr val="000000"/>
                  </a:solidFill>
                </a:rPr>
                <a:t>Habitat</a:t>
              </a:r>
            </a:p>
            <a:p>
              <a:pPr algn="ctr" eaLnBrk="0" fontAlgn="base" hangingPunct="0">
                <a:spcBef>
                  <a:spcPct val="0"/>
                </a:spcBef>
                <a:buClrTx/>
                <a:buNone/>
              </a:pPr>
              <a:r>
                <a:rPr lang="en-US" altLang="en-US" sz="1400" b="1">
                  <a:solidFill>
                    <a:srgbClr val="000000"/>
                  </a:solidFill>
                </a:rPr>
                <a:t>Assessment </a:t>
              </a:r>
            </a:p>
          </p:txBody>
        </p:sp>
        <p:sp>
          <p:nvSpPr>
            <p:cNvPr id="22553" name="Text Box 9">
              <a:extLst>
                <a:ext uri="{FF2B5EF4-FFF2-40B4-BE49-F238E27FC236}">
                  <a16:creationId xmlns:a16="http://schemas.microsoft.com/office/drawing/2014/main" id="{1EE12779-9634-68EF-63D2-075A142BE430}"/>
                </a:ext>
              </a:extLst>
            </p:cNvPr>
            <p:cNvSpPr txBox="1">
              <a:spLocks noChangeArrowheads="1"/>
            </p:cNvSpPr>
            <p:nvPr/>
          </p:nvSpPr>
          <p:spPr bwMode="auto">
            <a:xfrm>
              <a:off x="3098" y="2822"/>
              <a:ext cx="662" cy="360"/>
            </a:xfrm>
            <a:prstGeom prst="rect">
              <a:avLst/>
            </a:prstGeom>
            <a:noFill/>
            <a:ln>
              <a:noFill/>
            </a:ln>
            <a:effectLst/>
            <a:extLst>
              <a:ext uri="{909E8E84-426E-40DD-AFC4-6F175D3DCCD1}">
                <a14:hiddenFill xmlns:a14="http://schemas.microsoft.com/office/drawing/2010/main">
                  <a:solidFill>
                    <a:srgbClr val="CAEEDC"/>
                  </a:solidFill>
                </a14:hiddenFill>
              </a:ex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609600" indent="-609600">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0" fontAlgn="base" hangingPunct="0">
                <a:spcBef>
                  <a:spcPct val="0"/>
                </a:spcBef>
                <a:buClrTx/>
                <a:buNone/>
              </a:pPr>
              <a:r>
                <a:rPr lang="en-US" altLang="en-US" sz="1400" b="1">
                  <a:solidFill>
                    <a:srgbClr val="000000"/>
                  </a:solidFill>
                </a:rPr>
                <a:t>Surveys,</a:t>
              </a:r>
            </a:p>
            <a:p>
              <a:pPr algn="ctr" eaLnBrk="0" fontAlgn="base" hangingPunct="0">
                <a:spcBef>
                  <a:spcPct val="0"/>
                </a:spcBef>
                <a:buClrTx/>
                <a:buNone/>
              </a:pPr>
              <a:r>
                <a:rPr lang="en-US" altLang="en-US" sz="1400" b="1">
                  <a:solidFill>
                    <a:srgbClr val="000000"/>
                  </a:solidFill>
                </a:rPr>
                <a:t>if required</a:t>
              </a:r>
            </a:p>
          </p:txBody>
        </p:sp>
        <p:sp>
          <p:nvSpPr>
            <p:cNvPr id="22554" name="Text Box 12">
              <a:extLst>
                <a:ext uri="{FF2B5EF4-FFF2-40B4-BE49-F238E27FC236}">
                  <a16:creationId xmlns:a16="http://schemas.microsoft.com/office/drawing/2014/main" id="{F13DBFC3-D1C6-BE7A-4714-47F92B7DBE77}"/>
                </a:ext>
              </a:extLst>
            </p:cNvPr>
            <p:cNvSpPr txBox="1">
              <a:spLocks noChangeArrowheads="1"/>
            </p:cNvSpPr>
            <p:nvPr/>
          </p:nvSpPr>
          <p:spPr bwMode="auto">
            <a:xfrm>
              <a:off x="3742" y="2151"/>
              <a:ext cx="736" cy="360"/>
            </a:xfrm>
            <a:prstGeom prst="rect">
              <a:avLst/>
            </a:prstGeom>
            <a:noFill/>
            <a:ln>
              <a:noFill/>
            </a:ln>
            <a:effectLst/>
            <a:extLst>
              <a:ext uri="{909E8E84-426E-40DD-AFC4-6F175D3DCCD1}">
                <a14:hiddenFill xmlns:a14="http://schemas.microsoft.com/office/drawing/2010/main">
                  <a:solidFill>
                    <a:srgbClr val="CAEEDC"/>
                  </a:solidFill>
                </a14:hiddenFill>
              </a:ex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609600" indent="-609600">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0" fontAlgn="base" hangingPunct="0">
                <a:spcBef>
                  <a:spcPct val="0"/>
                </a:spcBef>
                <a:buClrTx/>
                <a:buNone/>
              </a:pPr>
              <a:r>
                <a:rPr lang="en-US" altLang="en-US" sz="1400" b="1">
                  <a:solidFill>
                    <a:srgbClr val="000000"/>
                  </a:solidFill>
                </a:rPr>
                <a:t>Identify</a:t>
              </a:r>
            </a:p>
            <a:p>
              <a:pPr algn="ctr" eaLnBrk="0" fontAlgn="base" hangingPunct="0">
                <a:spcBef>
                  <a:spcPct val="0"/>
                </a:spcBef>
                <a:buClrTx/>
                <a:buNone/>
              </a:pPr>
              <a:r>
                <a:rPr lang="en-US" altLang="en-US" sz="1400" b="1">
                  <a:solidFill>
                    <a:srgbClr val="000000"/>
                  </a:solidFill>
                </a:rPr>
                <a:t>Constraints</a:t>
              </a:r>
            </a:p>
          </p:txBody>
        </p:sp>
        <p:sp>
          <p:nvSpPr>
            <p:cNvPr id="22555" name="Text Box 13">
              <a:extLst>
                <a:ext uri="{FF2B5EF4-FFF2-40B4-BE49-F238E27FC236}">
                  <a16:creationId xmlns:a16="http://schemas.microsoft.com/office/drawing/2014/main" id="{C410DE5A-F8C8-4F88-4024-C6E86EFA8B8D}"/>
                </a:ext>
              </a:extLst>
            </p:cNvPr>
            <p:cNvSpPr txBox="1">
              <a:spLocks noChangeArrowheads="1"/>
            </p:cNvSpPr>
            <p:nvPr/>
          </p:nvSpPr>
          <p:spPr bwMode="auto">
            <a:xfrm>
              <a:off x="4520" y="1464"/>
              <a:ext cx="533" cy="360"/>
            </a:xfrm>
            <a:prstGeom prst="rect">
              <a:avLst/>
            </a:prstGeom>
            <a:noFill/>
            <a:ln>
              <a:noFill/>
            </a:ln>
            <a:effectLst/>
            <a:extLst>
              <a:ext uri="{909E8E84-426E-40DD-AFC4-6F175D3DCCD1}">
                <a14:hiddenFill xmlns:a14="http://schemas.microsoft.com/office/drawing/2010/main">
                  <a:solidFill>
                    <a:srgbClr val="CAEEDC"/>
                  </a:solidFill>
                </a14:hiddenFill>
              </a:ex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609600" indent="-609600">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0" fontAlgn="base" hangingPunct="0">
                <a:spcBef>
                  <a:spcPct val="0"/>
                </a:spcBef>
                <a:buClrTx/>
                <a:buNone/>
              </a:pPr>
              <a:r>
                <a:rPr lang="en-US" altLang="en-US" sz="1400" b="1">
                  <a:solidFill>
                    <a:srgbClr val="000000"/>
                  </a:solidFill>
                </a:rPr>
                <a:t>Prepare</a:t>
              </a:r>
            </a:p>
            <a:p>
              <a:pPr algn="ctr" eaLnBrk="0" fontAlgn="base" hangingPunct="0">
                <a:spcBef>
                  <a:spcPct val="0"/>
                </a:spcBef>
                <a:buClrTx/>
                <a:buNone/>
              </a:pPr>
              <a:r>
                <a:rPr lang="en-US" altLang="en-US" sz="1400" b="1">
                  <a:solidFill>
                    <a:srgbClr val="000000"/>
                  </a:solidFill>
                </a:rPr>
                <a:t>Report</a:t>
              </a:r>
            </a:p>
          </p:txBody>
        </p:sp>
      </p:grpSp>
      <p:sp>
        <p:nvSpPr>
          <p:cNvPr id="22533" name="Rectangle 18">
            <a:extLst>
              <a:ext uri="{FF2B5EF4-FFF2-40B4-BE49-F238E27FC236}">
                <a16:creationId xmlns:a16="http://schemas.microsoft.com/office/drawing/2014/main" id="{43AC8999-94CF-8768-4DDE-EDB5263058A6}"/>
              </a:ext>
            </a:extLst>
          </p:cNvPr>
          <p:cNvSpPr>
            <a:spLocks noChangeArrowheads="1"/>
          </p:cNvSpPr>
          <p:nvPr/>
        </p:nvSpPr>
        <p:spPr bwMode="auto">
          <a:xfrm>
            <a:off x="2462213" y="1884363"/>
            <a:ext cx="1643062" cy="711200"/>
          </a:xfrm>
          <a:prstGeom prst="rect">
            <a:avLst/>
          </a:prstGeom>
          <a:solidFill>
            <a:srgbClr val="CAEEDC"/>
          </a:solidFill>
          <a:ln>
            <a:noFill/>
          </a:ln>
          <a:effectLst/>
          <a:extLs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buClrTx/>
              <a:buNone/>
            </a:pPr>
            <a:endParaRPr lang="en-US" altLang="en-US" sz="1400" b="1">
              <a:solidFill>
                <a:srgbClr val="000000"/>
              </a:solidFill>
            </a:endParaRPr>
          </a:p>
        </p:txBody>
      </p:sp>
      <p:sp>
        <p:nvSpPr>
          <p:cNvPr id="22534" name="Text Box 11">
            <a:extLst>
              <a:ext uri="{FF2B5EF4-FFF2-40B4-BE49-F238E27FC236}">
                <a16:creationId xmlns:a16="http://schemas.microsoft.com/office/drawing/2014/main" id="{CB47920D-DABA-0B4F-717E-5F7A708F1C51}"/>
              </a:ext>
            </a:extLst>
          </p:cNvPr>
          <p:cNvSpPr txBox="1">
            <a:spLocks noChangeArrowheads="1"/>
          </p:cNvSpPr>
          <p:nvPr/>
        </p:nvSpPr>
        <p:spPr bwMode="auto">
          <a:xfrm>
            <a:off x="2643189" y="1954213"/>
            <a:ext cx="1279525" cy="571500"/>
          </a:xfrm>
          <a:prstGeom prst="rect">
            <a:avLst/>
          </a:prstGeom>
          <a:noFill/>
          <a:ln>
            <a:noFill/>
          </a:ln>
          <a:effectLst/>
          <a:extLst>
            <a:ext uri="{909E8E84-426E-40DD-AFC4-6F175D3DCCD1}">
              <a14:hiddenFill xmlns:a14="http://schemas.microsoft.com/office/drawing/2010/main">
                <a:solidFill>
                  <a:srgbClr val="CAEEDC"/>
                </a:solidFill>
              </a14:hiddenFill>
            </a:ex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609600" indent="-609600">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0" fontAlgn="base" hangingPunct="0">
              <a:spcBef>
                <a:spcPct val="0"/>
              </a:spcBef>
              <a:buClrTx/>
              <a:buNone/>
            </a:pPr>
            <a:r>
              <a:rPr lang="en-US" altLang="en-US" sz="1400" b="1">
                <a:solidFill>
                  <a:srgbClr val="000000"/>
                </a:solidFill>
              </a:rPr>
              <a:t>OEP &amp; Client</a:t>
            </a:r>
          </a:p>
          <a:p>
            <a:pPr algn="ctr" eaLnBrk="0" fontAlgn="base" hangingPunct="0">
              <a:spcBef>
                <a:spcPct val="0"/>
              </a:spcBef>
              <a:buClrTx/>
              <a:buNone/>
            </a:pPr>
            <a:r>
              <a:rPr lang="en-US" altLang="en-US" sz="1400" b="1">
                <a:solidFill>
                  <a:srgbClr val="000000"/>
                </a:solidFill>
              </a:rPr>
              <a:t>Department</a:t>
            </a:r>
          </a:p>
        </p:txBody>
      </p:sp>
      <p:sp>
        <p:nvSpPr>
          <p:cNvPr id="22535" name="Line 28">
            <a:extLst>
              <a:ext uri="{FF2B5EF4-FFF2-40B4-BE49-F238E27FC236}">
                <a16:creationId xmlns:a16="http://schemas.microsoft.com/office/drawing/2014/main" id="{5E23BCA1-DFAA-E343-90C9-37A7B3DAA61A}"/>
              </a:ext>
            </a:extLst>
          </p:cNvPr>
          <p:cNvSpPr>
            <a:spLocks noChangeShapeType="1"/>
          </p:cNvSpPr>
          <p:nvPr/>
        </p:nvSpPr>
        <p:spPr bwMode="auto">
          <a:xfrm flipH="1" flipV="1">
            <a:off x="3263900" y="2584450"/>
            <a:ext cx="1201738" cy="2497138"/>
          </a:xfrm>
          <a:prstGeom prst="line">
            <a:avLst/>
          </a:prstGeom>
          <a:noFill/>
          <a:ln w="76200">
            <a:solidFill>
              <a:srgbClr val="00808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en-US" sz="1400" b="1">
              <a:solidFill>
                <a:srgbClr val="000000"/>
              </a:solidFill>
              <a:latin typeface="Helvetica" panose="020B0604020202020204" pitchFamily="34" charset="0"/>
            </a:endParaRPr>
          </a:p>
        </p:txBody>
      </p:sp>
      <p:sp>
        <p:nvSpPr>
          <p:cNvPr id="22536" name="Line 29">
            <a:extLst>
              <a:ext uri="{FF2B5EF4-FFF2-40B4-BE49-F238E27FC236}">
                <a16:creationId xmlns:a16="http://schemas.microsoft.com/office/drawing/2014/main" id="{72058C7F-8B1B-78BA-76EF-C86C0A685AAB}"/>
              </a:ext>
            </a:extLst>
          </p:cNvPr>
          <p:cNvSpPr>
            <a:spLocks noChangeShapeType="1"/>
          </p:cNvSpPr>
          <p:nvPr/>
        </p:nvSpPr>
        <p:spPr bwMode="auto">
          <a:xfrm flipH="1" flipV="1">
            <a:off x="3795714" y="2593975"/>
            <a:ext cx="1749425" cy="1398588"/>
          </a:xfrm>
          <a:prstGeom prst="line">
            <a:avLst/>
          </a:prstGeom>
          <a:noFill/>
          <a:ln w="76200">
            <a:solidFill>
              <a:srgbClr val="00808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en-US" sz="1400" b="1">
              <a:solidFill>
                <a:srgbClr val="000000"/>
              </a:solidFill>
              <a:latin typeface="Helvetica" panose="020B0604020202020204" pitchFamily="34" charset="0"/>
            </a:endParaRPr>
          </a:p>
        </p:txBody>
      </p:sp>
      <p:sp>
        <p:nvSpPr>
          <p:cNvPr id="22537" name="Line 30">
            <a:extLst>
              <a:ext uri="{FF2B5EF4-FFF2-40B4-BE49-F238E27FC236}">
                <a16:creationId xmlns:a16="http://schemas.microsoft.com/office/drawing/2014/main" id="{911FA7F9-0B7C-B01A-661C-1BAC3320FD98}"/>
              </a:ext>
            </a:extLst>
          </p:cNvPr>
          <p:cNvSpPr>
            <a:spLocks noChangeShapeType="1"/>
          </p:cNvSpPr>
          <p:nvPr/>
        </p:nvSpPr>
        <p:spPr bwMode="auto">
          <a:xfrm flipH="1" flipV="1">
            <a:off x="4095750" y="2384426"/>
            <a:ext cx="2547938" cy="576263"/>
          </a:xfrm>
          <a:prstGeom prst="line">
            <a:avLst/>
          </a:prstGeom>
          <a:noFill/>
          <a:ln w="76200">
            <a:solidFill>
              <a:srgbClr val="00808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en-US" sz="1400" b="1">
              <a:solidFill>
                <a:srgbClr val="000000"/>
              </a:solidFill>
              <a:latin typeface="Helvetica" panose="020B0604020202020204" pitchFamily="34" charset="0"/>
            </a:endParaRPr>
          </a:p>
        </p:txBody>
      </p:sp>
      <p:sp>
        <p:nvSpPr>
          <p:cNvPr id="22538" name="Line 32">
            <a:extLst>
              <a:ext uri="{FF2B5EF4-FFF2-40B4-BE49-F238E27FC236}">
                <a16:creationId xmlns:a16="http://schemas.microsoft.com/office/drawing/2014/main" id="{D37C4DAE-A555-06C3-28CF-BB8014A56F23}"/>
              </a:ext>
            </a:extLst>
          </p:cNvPr>
          <p:cNvSpPr>
            <a:spLocks noChangeShapeType="1"/>
          </p:cNvSpPr>
          <p:nvPr/>
        </p:nvSpPr>
        <p:spPr bwMode="auto">
          <a:xfrm flipH="1">
            <a:off x="4100513" y="2179638"/>
            <a:ext cx="3592512" cy="0"/>
          </a:xfrm>
          <a:prstGeom prst="line">
            <a:avLst/>
          </a:prstGeom>
          <a:noFill/>
          <a:ln w="76200">
            <a:solidFill>
              <a:srgbClr val="00808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en-US" sz="1400" b="1">
              <a:solidFill>
                <a:srgbClr val="000000"/>
              </a:solidFill>
              <a:latin typeface="Helvetica" panose="020B0604020202020204" pitchFamily="34" charset="0"/>
            </a:endParaRPr>
          </a:p>
        </p:txBody>
      </p:sp>
      <p:sp>
        <p:nvSpPr>
          <p:cNvPr id="1812499" name="Text Box 19">
            <a:extLst>
              <a:ext uri="{FF2B5EF4-FFF2-40B4-BE49-F238E27FC236}">
                <a16:creationId xmlns:a16="http://schemas.microsoft.com/office/drawing/2014/main" id="{820A7800-8C63-725B-7B95-A15E74B3E2E4}"/>
              </a:ext>
            </a:extLst>
          </p:cNvPr>
          <p:cNvSpPr txBox="1">
            <a:spLocks noChangeArrowheads="1"/>
          </p:cNvSpPr>
          <p:nvPr/>
        </p:nvSpPr>
        <p:spPr bwMode="auto">
          <a:xfrm rot="367896">
            <a:off x="4918076" y="2246314"/>
            <a:ext cx="1863725" cy="396875"/>
          </a:xfrm>
          <a:prstGeom prst="rect">
            <a:avLst/>
          </a:prstGeom>
          <a:noFill/>
          <a:ln>
            <a:noFill/>
          </a:ln>
          <a:effectLst/>
          <a:extLst>
            <a:ext uri="{909E8E84-426E-40DD-AFC4-6F175D3DCCD1}">
              <a14:hiddenFill xmlns:a14="http://schemas.microsoft.com/office/drawing/2010/main">
                <a:solidFill>
                  <a:srgbClr val="CAEEDC"/>
                </a:solidFill>
              </a14:hiddenFill>
            </a:ex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609600" indent="-609600">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0" fontAlgn="base" hangingPunct="0">
              <a:spcBef>
                <a:spcPct val="0"/>
              </a:spcBef>
              <a:buClrTx/>
              <a:buNone/>
            </a:pPr>
            <a:r>
              <a:rPr lang="en-US" altLang="en-US" sz="2000" b="1">
                <a:solidFill>
                  <a:srgbClr val="000000"/>
                </a:solidFill>
              </a:rPr>
              <a:t>Communicate</a:t>
            </a:r>
          </a:p>
        </p:txBody>
      </p:sp>
      <p:sp>
        <p:nvSpPr>
          <p:cNvPr id="1812513" name="Text Box 33">
            <a:extLst>
              <a:ext uri="{FF2B5EF4-FFF2-40B4-BE49-F238E27FC236}">
                <a16:creationId xmlns:a16="http://schemas.microsoft.com/office/drawing/2014/main" id="{68F06AFB-7505-31EC-12D1-9C45DBE95115}"/>
              </a:ext>
            </a:extLst>
          </p:cNvPr>
          <p:cNvSpPr txBox="1">
            <a:spLocks noChangeArrowheads="1"/>
          </p:cNvSpPr>
          <p:nvPr/>
        </p:nvSpPr>
        <p:spPr bwMode="auto">
          <a:xfrm rot="2893069">
            <a:off x="3694832" y="3656777"/>
            <a:ext cx="1624163" cy="400110"/>
          </a:xfrm>
          <a:prstGeom prst="rect">
            <a:avLst/>
          </a:prstGeom>
          <a:noFill/>
          <a:ln>
            <a:noFill/>
          </a:ln>
          <a:effectLst/>
          <a:extLst>
            <a:ext uri="{909E8E84-426E-40DD-AFC4-6F175D3DCCD1}">
              <a14:hiddenFill xmlns:a14="http://schemas.microsoft.com/office/drawing/2010/main">
                <a:solidFill>
                  <a:srgbClr val="CAEEDC"/>
                </a:solidFill>
              </a14:hiddenFill>
            </a:ex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609600" indent="-609600">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0" fontAlgn="base" hangingPunct="0">
              <a:spcBef>
                <a:spcPct val="0"/>
              </a:spcBef>
              <a:buClrTx/>
              <a:buNone/>
            </a:pPr>
            <a:r>
              <a:rPr lang="en-US" altLang="en-US" sz="2000" b="1">
                <a:solidFill>
                  <a:srgbClr val="000000"/>
                </a:solidFill>
              </a:rPr>
              <a:t>Coordinate!</a:t>
            </a:r>
          </a:p>
        </p:txBody>
      </p:sp>
      <p:sp>
        <p:nvSpPr>
          <p:cNvPr id="1812515" name="Text Box 35">
            <a:extLst>
              <a:ext uri="{FF2B5EF4-FFF2-40B4-BE49-F238E27FC236}">
                <a16:creationId xmlns:a16="http://schemas.microsoft.com/office/drawing/2014/main" id="{60067F56-4E5D-C493-DDF3-45B2533C83D6}"/>
              </a:ext>
            </a:extLst>
          </p:cNvPr>
          <p:cNvSpPr txBox="1">
            <a:spLocks noChangeArrowheads="1"/>
          </p:cNvSpPr>
          <p:nvPr/>
        </p:nvSpPr>
        <p:spPr bwMode="auto">
          <a:xfrm rot="1170177">
            <a:off x="4945064" y="2879726"/>
            <a:ext cx="636587" cy="396875"/>
          </a:xfrm>
          <a:prstGeom prst="rect">
            <a:avLst/>
          </a:prstGeom>
          <a:noFill/>
          <a:ln>
            <a:noFill/>
          </a:ln>
          <a:effectLst/>
          <a:extLst>
            <a:ext uri="{909E8E84-426E-40DD-AFC4-6F175D3DCCD1}">
              <a14:hiddenFill xmlns:a14="http://schemas.microsoft.com/office/drawing/2010/main">
                <a:solidFill>
                  <a:srgbClr val="CAEEDC"/>
                </a:solidFill>
              </a14:hiddenFill>
            </a:ex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609600" indent="-609600">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0" fontAlgn="base" hangingPunct="0">
              <a:spcBef>
                <a:spcPct val="0"/>
              </a:spcBef>
              <a:buClrTx/>
              <a:buNone/>
            </a:pPr>
            <a:r>
              <a:rPr lang="en-US" altLang="en-US" sz="2000" b="1">
                <a:solidFill>
                  <a:srgbClr val="000000"/>
                </a:solidFill>
              </a:rPr>
              <a:t>and</a:t>
            </a:r>
          </a:p>
        </p:txBody>
      </p:sp>
      <p:sp>
        <p:nvSpPr>
          <p:cNvPr id="22542" name="Line 36">
            <a:extLst>
              <a:ext uri="{FF2B5EF4-FFF2-40B4-BE49-F238E27FC236}">
                <a16:creationId xmlns:a16="http://schemas.microsoft.com/office/drawing/2014/main" id="{DB17EBE4-91C7-56F6-8E92-E71FE117F130}"/>
              </a:ext>
            </a:extLst>
          </p:cNvPr>
          <p:cNvSpPr>
            <a:spLocks noChangeShapeType="1"/>
          </p:cNvSpPr>
          <p:nvPr/>
        </p:nvSpPr>
        <p:spPr bwMode="auto">
          <a:xfrm>
            <a:off x="8894763" y="2441575"/>
            <a:ext cx="309562" cy="673100"/>
          </a:xfrm>
          <a:prstGeom prst="line">
            <a:avLst/>
          </a:prstGeom>
          <a:noFill/>
          <a:ln w="38100">
            <a:solidFill>
              <a:srgbClr val="00808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en-US" sz="1400" b="1">
              <a:solidFill>
                <a:srgbClr val="000000"/>
              </a:solidFill>
              <a:latin typeface="Helvetica" panose="020B0604020202020204" pitchFamily="34" charset="0"/>
            </a:endParaRPr>
          </a:p>
        </p:txBody>
      </p:sp>
      <p:sp>
        <p:nvSpPr>
          <p:cNvPr id="22543" name="Text Box 37">
            <a:extLst>
              <a:ext uri="{FF2B5EF4-FFF2-40B4-BE49-F238E27FC236}">
                <a16:creationId xmlns:a16="http://schemas.microsoft.com/office/drawing/2014/main" id="{D2E91B1B-8675-6DA9-B830-785408C33A4B}"/>
              </a:ext>
            </a:extLst>
          </p:cNvPr>
          <p:cNvSpPr txBox="1">
            <a:spLocks noChangeArrowheads="1"/>
          </p:cNvSpPr>
          <p:nvPr/>
        </p:nvSpPr>
        <p:spPr bwMode="auto">
          <a:xfrm>
            <a:off x="9272588" y="2981325"/>
            <a:ext cx="1357312" cy="503238"/>
          </a:xfrm>
          <a:prstGeom prst="rect">
            <a:avLst/>
          </a:prstGeom>
          <a:noFill/>
          <a:ln>
            <a:noFill/>
          </a:ln>
          <a:effectLst/>
          <a:extLst>
            <a:ext uri="{909E8E84-426E-40DD-AFC4-6F175D3DCCD1}">
              <a14:hiddenFill xmlns:a14="http://schemas.microsoft.com/office/drawing/2010/main">
                <a:solidFill>
                  <a:srgbClr val="CAEEDC"/>
                </a:solidFill>
              </a14:hiddenFill>
            </a:ex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609600" indent="-609600">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buClrTx/>
              <a:buNone/>
            </a:pPr>
            <a:r>
              <a:rPr lang="en-US" altLang="en-US" sz="1200" b="1" i="1">
                <a:solidFill>
                  <a:srgbClr val="000000"/>
                </a:solidFill>
              </a:rPr>
              <a:t>Meets Agency &amp;</a:t>
            </a:r>
          </a:p>
          <a:p>
            <a:pPr eaLnBrk="0" fontAlgn="base" hangingPunct="0">
              <a:spcBef>
                <a:spcPct val="0"/>
              </a:spcBef>
              <a:buClrTx/>
              <a:buNone/>
            </a:pPr>
            <a:r>
              <a:rPr lang="en-US" altLang="en-US" sz="1200" b="1" i="1">
                <a:solidFill>
                  <a:srgbClr val="000000"/>
                </a:solidFill>
              </a:rPr>
              <a:t>City Standards</a:t>
            </a:r>
          </a:p>
        </p:txBody>
      </p:sp>
      <p:sp>
        <p:nvSpPr>
          <p:cNvPr id="22544" name="Line 41">
            <a:extLst>
              <a:ext uri="{FF2B5EF4-FFF2-40B4-BE49-F238E27FC236}">
                <a16:creationId xmlns:a16="http://schemas.microsoft.com/office/drawing/2014/main" id="{092C6213-CF82-5B61-1A94-959EA0FAFBF5}"/>
              </a:ext>
            </a:extLst>
          </p:cNvPr>
          <p:cNvSpPr>
            <a:spLocks noChangeShapeType="1"/>
          </p:cNvSpPr>
          <p:nvPr/>
        </p:nvSpPr>
        <p:spPr bwMode="auto">
          <a:xfrm flipH="1">
            <a:off x="9188451" y="3111500"/>
            <a:ext cx="155575" cy="0"/>
          </a:xfrm>
          <a:prstGeom prst="line">
            <a:avLst/>
          </a:prstGeom>
          <a:noFill/>
          <a:ln w="38100">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en-US" sz="1400" b="1">
              <a:solidFill>
                <a:srgbClr val="000000"/>
              </a:solidFill>
              <a:latin typeface="Helvetica" panose="020B0604020202020204" pitchFamily="34" charset="0"/>
            </a:endParaRPr>
          </a:p>
        </p:txBody>
      </p:sp>
      <p:pic>
        <p:nvPicPr>
          <p:cNvPr id="22545" name="Picture 2" descr="A bird with its mouth open&#10;&#10;Description automatically generated with low confidence">
            <a:extLst>
              <a:ext uri="{FF2B5EF4-FFF2-40B4-BE49-F238E27FC236}">
                <a16:creationId xmlns:a16="http://schemas.microsoft.com/office/drawing/2014/main" id="{19570EF9-933D-1831-0A51-AC433FF16A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7339" y="4029075"/>
            <a:ext cx="2593975"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2" name="Picture 2" descr="An adult Sonoran desert tortoise sits in a grassy patch.">
            <a:extLst>
              <a:ext uri="{FF2B5EF4-FFF2-40B4-BE49-F238E27FC236}">
                <a16:creationId xmlns:a16="http://schemas.microsoft.com/office/drawing/2014/main" id="{81DB41F0-B731-0082-75BA-499E513EC1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4690" y="4069524"/>
            <a:ext cx="2111410" cy="21114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12499"/>
                                        </p:tgtEl>
                                        <p:attrNameLst>
                                          <p:attrName>style.visibility</p:attrName>
                                        </p:attrNameLst>
                                      </p:cBhvr>
                                      <p:to>
                                        <p:strVal val="visible"/>
                                      </p:to>
                                    </p:set>
                                    <p:animEffect transition="in" filter="wipe(left)">
                                      <p:cBhvr>
                                        <p:cTn id="7" dur="500"/>
                                        <p:tgtEl>
                                          <p:spTgt spid="181249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12515"/>
                                        </p:tgtEl>
                                        <p:attrNameLst>
                                          <p:attrName>style.visibility</p:attrName>
                                        </p:attrNameLst>
                                      </p:cBhvr>
                                      <p:to>
                                        <p:strVal val="visible"/>
                                      </p:to>
                                    </p:set>
                                    <p:animEffect transition="in" filter="wipe(left)">
                                      <p:cBhvr>
                                        <p:cTn id="11" dur="500"/>
                                        <p:tgtEl>
                                          <p:spTgt spid="18125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812513"/>
                                        </p:tgtEl>
                                        <p:attrNameLst>
                                          <p:attrName>style.visibility</p:attrName>
                                        </p:attrNameLst>
                                      </p:cBhvr>
                                      <p:to>
                                        <p:strVal val="visible"/>
                                      </p:to>
                                    </p:set>
                                    <p:animEffect transition="in" filter="wipe(left)">
                                      <p:cBhvr>
                                        <p:cTn id="15" dur="500"/>
                                        <p:tgtEl>
                                          <p:spTgt spid="18125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499" grpId="0" autoUpdateAnimBg="0"/>
      <p:bldP spid="1812513" grpId="0" autoUpdateAnimBg="0"/>
      <p:bldP spid="1812515"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18CC51A9-A0A2-32D4-45D0-22D0749465C6}"/>
              </a:ext>
            </a:extLst>
          </p:cNvPr>
          <p:cNvSpPr>
            <a:spLocks noGrp="1" noChangeArrowheads="1"/>
          </p:cNvSpPr>
          <p:nvPr>
            <p:ph type="title"/>
          </p:nvPr>
        </p:nvSpPr>
        <p:spPr/>
        <p:txBody>
          <a:bodyPr/>
          <a:lstStyle/>
          <a:p>
            <a:r>
              <a:rPr lang="en-US" altLang="en-US"/>
              <a:t>Sensitive Species Construction Aids</a:t>
            </a:r>
          </a:p>
        </p:txBody>
      </p:sp>
      <p:sp>
        <p:nvSpPr>
          <p:cNvPr id="23555" name="Slide Number Placeholder 4">
            <a:extLst>
              <a:ext uri="{FF2B5EF4-FFF2-40B4-BE49-F238E27FC236}">
                <a16:creationId xmlns:a16="http://schemas.microsoft.com/office/drawing/2014/main" id="{B3170372-D490-998F-6C9F-4525E0E3C728}"/>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72E79D0E-442C-44BD-9A72-74468A63F3EB}"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59</a:t>
            </a:fld>
            <a:endParaRPr lang="en-US" altLang="en-US" sz="1400">
              <a:solidFill>
                <a:srgbClr val="000000"/>
              </a:solidFill>
              <a:latin typeface="Times New Roman" panose="02020603050405020304" pitchFamily="18" charset="0"/>
            </a:endParaRPr>
          </a:p>
        </p:txBody>
      </p:sp>
      <p:graphicFrame>
        <p:nvGraphicFramePr>
          <p:cNvPr id="23556" name="Object 1">
            <a:extLst>
              <a:ext uri="{FF2B5EF4-FFF2-40B4-BE49-F238E27FC236}">
                <a16:creationId xmlns:a16="http://schemas.microsoft.com/office/drawing/2014/main" id="{760ABE65-B760-3D02-679D-A040590C4004}"/>
              </a:ext>
            </a:extLst>
          </p:cNvPr>
          <p:cNvGraphicFramePr>
            <a:graphicFrameLocks noChangeAspect="1"/>
          </p:cNvGraphicFramePr>
          <p:nvPr/>
        </p:nvGraphicFramePr>
        <p:xfrm>
          <a:off x="1882775" y="1127126"/>
          <a:ext cx="4133850" cy="5349875"/>
        </p:xfrm>
        <a:graphic>
          <a:graphicData uri="http://schemas.openxmlformats.org/presentationml/2006/ole">
            <mc:AlternateContent xmlns:mc="http://schemas.openxmlformats.org/markup-compatibility/2006">
              <mc:Choice xmlns:v="urn:schemas-microsoft-com:vml" Requires="v">
                <p:oleObj name="Acrobat Document" r:id="rId2" imgW="5829042" imgH="7543800" progId="Acrobat.Document.DC">
                  <p:embed/>
                </p:oleObj>
              </mc:Choice>
              <mc:Fallback>
                <p:oleObj name="Acrobat Document" r:id="rId2" imgW="5829042" imgH="7543800" progId="Acrobat.Document.DC">
                  <p:embed/>
                  <p:pic>
                    <p:nvPicPr>
                      <p:cNvPr id="23556" name="Object 1">
                        <a:extLst>
                          <a:ext uri="{FF2B5EF4-FFF2-40B4-BE49-F238E27FC236}">
                            <a16:creationId xmlns:a16="http://schemas.microsoft.com/office/drawing/2014/main" id="{760ABE65-B760-3D02-679D-A040590C40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2775" y="1127126"/>
                        <a:ext cx="4133850" cy="534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557" name="Object 3">
            <a:extLst>
              <a:ext uri="{FF2B5EF4-FFF2-40B4-BE49-F238E27FC236}">
                <a16:creationId xmlns:a16="http://schemas.microsoft.com/office/drawing/2014/main" id="{B0B176CB-1F09-F0E7-FE5C-49438DF0A792}"/>
              </a:ext>
            </a:extLst>
          </p:cNvPr>
          <p:cNvGraphicFramePr>
            <a:graphicFrameLocks noChangeAspect="1"/>
          </p:cNvGraphicFramePr>
          <p:nvPr/>
        </p:nvGraphicFramePr>
        <p:xfrm>
          <a:off x="6175375" y="1127126"/>
          <a:ext cx="4133850" cy="5349875"/>
        </p:xfrm>
        <a:graphic>
          <a:graphicData uri="http://schemas.openxmlformats.org/presentationml/2006/ole">
            <mc:AlternateContent xmlns:mc="http://schemas.openxmlformats.org/markup-compatibility/2006">
              <mc:Choice xmlns:v="urn:schemas-microsoft-com:vml" Requires="v">
                <p:oleObj name="Acrobat Document" r:id="rId4" imgW="5829042" imgH="7543800" progId="Acrobat.Document.DC">
                  <p:embed/>
                </p:oleObj>
              </mc:Choice>
              <mc:Fallback>
                <p:oleObj name="Acrobat Document" r:id="rId4" imgW="5829042" imgH="7543800" progId="Acrobat.Document.DC">
                  <p:embed/>
                  <p:pic>
                    <p:nvPicPr>
                      <p:cNvPr id="23557" name="Object 3">
                        <a:extLst>
                          <a:ext uri="{FF2B5EF4-FFF2-40B4-BE49-F238E27FC236}">
                            <a16:creationId xmlns:a16="http://schemas.microsoft.com/office/drawing/2014/main" id="{B0B176CB-1F09-F0E7-FE5C-49438DF0A79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5375" y="1127126"/>
                        <a:ext cx="4133850" cy="534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a:extLst>
              <a:ext uri="{FF2B5EF4-FFF2-40B4-BE49-F238E27FC236}">
                <a16:creationId xmlns:a16="http://schemas.microsoft.com/office/drawing/2014/main" id="{9A17CFF7-E90C-7ECB-14E6-6881D7B145C0}"/>
              </a:ext>
            </a:extLst>
          </p:cNvPr>
          <p:cNvGraphicFramePr>
            <a:graphicFrameLocks noChangeAspect="1"/>
          </p:cNvGraphicFramePr>
          <p:nvPr/>
        </p:nvGraphicFramePr>
        <p:xfrm>
          <a:off x="4249738" y="1216026"/>
          <a:ext cx="4064000" cy="5260975"/>
        </p:xfrm>
        <a:graphic>
          <a:graphicData uri="http://schemas.openxmlformats.org/presentationml/2006/ole">
            <mc:AlternateContent xmlns:mc="http://schemas.openxmlformats.org/markup-compatibility/2006">
              <mc:Choice xmlns:v="urn:schemas-microsoft-com:vml" Requires="v">
                <p:oleObj name="Acrobat Document" r:id="rId6" imgW="5829042" imgH="7543800" progId="Acrobat.Document.DC">
                  <p:embed/>
                </p:oleObj>
              </mc:Choice>
              <mc:Fallback>
                <p:oleObj name="Acrobat Document" r:id="rId6" imgW="5829042" imgH="7543800" progId="Acrobat.Document.DC">
                  <p:embed/>
                  <p:pic>
                    <p:nvPicPr>
                      <p:cNvPr id="5" name="Object 4">
                        <a:extLst>
                          <a:ext uri="{FF2B5EF4-FFF2-40B4-BE49-F238E27FC236}">
                            <a16:creationId xmlns:a16="http://schemas.microsoft.com/office/drawing/2014/main" id="{9A17CFF7-E90C-7ECB-14E6-6881D7B145C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49738" y="1216026"/>
                        <a:ext cx="4064000" cy="526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F5E0B4-A60D-F319-063D-07C70B87DE55}"/>
              </a:ext>
            </a:extLst>
          </p:cNvPr>
          <p:cNvSpPr>
            <a:spLocks noGrp="1"/>
          </p:cNvSpPr>
          <p:nvPr>
            <p:ph type="title"/>
          </p:nvPr>
        </p:nvSpPr>
        <p:spPr/>
        <p:txBody>
          <a:bodyPr/>
          <a:lstStyle/>
          <a:p>
            <a:pPr algn="ctr"/>
            <a:r>
              <a:rPr lang="en-US" dirty="0"/>
              <a:t>Regulatory Process</a:t>
            </a:r>
          </a:p>
        </p:txBody>
      </p:sp>
      <p:sp>
        <p:nvSpPr>
          <p:cNvPr id="5" name="Rectangle 4">
            <a:extLst>
              <a:ext uri="{FF2B5EF4-FFF2-40B4-BE49-F238E27FC236}">
                <a16:creationId xmlns:a16="http://schemas.microsoft.com/office/drawing/2014/main" id="{9861D4E2-CC46-D6AA-9424-D63CC99473B6}"/>
              </a:ext>
            </a:extLst>
          </p:cNvPr>
          <p:cNvSpPr/>
          <p:nvPr/>
        </p:nvSpPr>
        <p:spPr>
          <a:xfrm>
            <a:off x="2197917" y="1785102"/>
            <a:ext cx="3367996" cy="1111946"/>
          </a:xfrm>
          <a:prstGeom prst="rect">
            <a:avLst/>
          </a:prstGeom>
          <a:solidFill>
            <a:srgbClr val="D6E1E9"/>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Is there geographic authority (jurisdiction)?</a:t>
            </a:r>
          </a:p>
        </p:txBody>
      </p:sp>
      <p:sp>
        <p:nvSpPr>
          <p:cNvPr id="6" name="Rectangle 5">
            <a:extLst>
              <a:ext uri="{FF2B5EF4-FFF2-40B4-BE49-F238E27FC236}">
                <a16:creationId xmlns:a16="http://schemas.microsoft.com/office/drawing/2014/main" id="{6365EB55-4DD1-910A-C371-99512A11CD74}"/>
              </a:ext>
            </a:extLst>
          </p:cNvPr>
          <p:cNvSpPr/>
          <p:nvPr/>
        </p:nvSpPr>
        <p:spPr>
          <a:xfrm>
            <a:off x="6626089" y="1785102"/>
            <a:ext cx="3367996" cy="1111946"/>
          </a:xfrm>
          <a:prstGeom prst="rect">
            <a:avLst/>
          </a:prstGeom>
          <a:solidFill>
            <a:srgbClr val="D6E1E9">
              <a:alpha val="89000"/>
            </a:srgbClr>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Are there regulated activities?</a:t>
            </a:r>
          </a:p>
        </p:txBody>
      </p:sp>
      <p:sp>
        <p:nvSpPr>
          <p:cNvPr id="8" name="Callout: Down Arrow 7">
            <a:extLst>
              <a:ext uri="{FF2B5EF4-FFF2-40B4-BE49-F238E27FC236}">
                <a16:creationId xmlns:a16="http://schemas.microsoft.com/office/drawing/2014/main" id="{D05F0332-5A44-AEA2-A2EA-E7E486198A4D}"/>
              </a:ext>
            </a:extLst>
          </p:cNvPr>
          <p:cNvSpPr/>
          <p:nvPr/>
        </p:nvSpPr>
        <p:spPr>
          <a:xfrm>
            <a:off x="5442379" y="3111724"/>
            <a:ext cx="1307242" cy="1417316"/>
          </a:xfrm>
          <a:prstGeom prst="downArrowCallout">
            <a:avLst/>
          </a:prstGeom>
          <a:solidFill>
            <a:srgbClr val="221F20">
              <a:alpha val="88627"/>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2"/>
                </a:solidFill>
              </a:rPr>
              <a:t>If both yes</a:t>
            </a:r>
          </a:p>
        </p:txBody>
      </p:sp>
      <p:sp>
        <p:nvSpPr>
          <p:cNvPr id="9" name="Rectangle: Rounded Corners 8">
            <a:extLst>
              <a:ext uri="{FF2B5EF4-FFF2-40B4-BE49-F238E27FC236}">
                <a16:creationId xmlns:a16="http://schemas.microsoft.com/office/drawing/2014/main" id="{30B1804E-73D1-0714-2C4F-CFDE436ADD9E}"/>
              </a:ext>
            </a:extLst>
          </p:cNvPr>
          <p:cNvSpPr/>
          <p:nvPr/>
        </p:nvSpPr>
        <p:spPr>
          <a:xfrm>
            <a:off x="3543218" y="4713495"/>
            <a:ext cx="5105564" cy="1854982"/>
          </a:xfrm>
          <a:prstGeom prst="roundRect">
            <a:avLst/>
          </a:prstGeom>
          <a:solidFill>
            <a:srgbClr val="D6E1E9">
              <a:alpha val="89000"/>
            </a:srgbClr>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What is the scope of the project?</a:t>
            </a:r>
          </a:p>
          <a:p>
            <a:pPr algn="ctr"/>
            <a:endParaRPr lang="en-US" sz="1400" dirty="0">
              <a:solidFill>
                <a:schemeClr val="tx1"/>
              </a:solidFill>
            </a:endParaRPr>
          </a:p>
          <a:p>
            <a:pPr algn="ctr"/>
            <a:r>
              <a:rPr lang="en-US" sz="2400" dirty="0">
                <a:solidFill>
                  <a:schemeClr val="tx1"/>
                </a:solidFill>
              </a:rPr>
              <a:t>What type of permit is needed?</a:t>
            </a:r>
          </a:p>
        </p:txBody>
      </p:sp>
      <p:sp>
        <p:nvSpPr>
          <p:cNvPr id="2" name="TextBox 1">
            <a:extLst>
              <a:ext uri="{FF2B5EF4-FFF2-40B4-BE49-F238E27FC236}">
                <a16:creationId xmlns:a16="http://schemas.microsoft.com/office/drawing/2014/main" id="{34590343-B1AC-1C44-2708-022EFDE2C4C4}"/>
              </a:ext>
            </a:extLst>
          </p:cNvPr>
          <p:cNvSpPr txBox="1"/>
          <p:nvPr/>
        </p:nvSpPr>
        <p:spPr>
          <a:xfrm>
            <a:off x="2595563" y="1100804"/>
            <a:ext cx="7000875" cy="461665"/>
          </a:xfrm>
          <a:prstGeom prst="rect">
            <a:avLst/>
          </a:prstGeom>
          <a:noFill/>
          <a:effectLst>
            <a:innerShdw blurRad="114300">
              <a:prstClr val="black"/>
            </a:innerShdw>
          </a:effectLst>
        </p:spPr>
        <p:txBody>
          <a:bodyPr wrap="square">
            <a:spAutoFit/>
          </a:bodyPr>
          <a:lstStyle/>
          <a:p>
            <a:pPr algn="ctr"/>
            <a:r>
              <a:rPr lang="en-US" sz="2400" dirty="0"/>
              <a:t>It all starts with TWO BIG QUESTIONS:</a:t>
            </a:r>
          </a:p>
        </p:txBody>
      </p:sp>
      <p:sp>
        <p:nvSpPr>
          <p:cNvPr id="10" name="Oval 9">
            <a:extLst>
              <a:ext uri="{FF2B5EF4-FFF2-40B4-BE49-F238E27FC236}">
                <a16:creationId xmlns:a16="http://schemas.microsoft.com/office/drawing/2014/main" id="{7AAE5D25-EF10-1BEF-789D-3D61FEB51608}"/>
              </a:ext>
            </a:extLst>
          </p:cNvPr>
          <p:cNvSpPr/>
          <p:nvPr/>
        </p:nvSpPr>
        <p:spPr>
          <a:xfrm>
            <a:off x="1585519" y="1562469"/>
            <a:ext cx="4510481" cy="1482735"/>
          </a:xfrm>
          <a:prstGeom prst="ellipse">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12245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2">
            <a:extLst>
              <a:ext uri="{FF2B5EF4-FFF2-40B4-BE49-F238E27FC236}">
                <a16:creationId xmlns:a16="http://schemas.microsoft.com/office/drawing/2014/main" id="{F4646933-32A6-8147-D406-0ECBFD4C3F8D}"/>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57512832-D2FC-4560-93E3-99DC4DCFFADA}"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60</a:t>
            </a:fld>
            <a:endParaRPr lang="en-US" altLang="en-US" sz="1400">
              <a:solidFill>
                <a:srgbClr val="000000"/>
              </a:solidFill>
              <a:latin typeface="Times New Roman" panose="02020603050405020304" pitchFamily="18" charset="0"/>
            </a:endParaRPr>
          </a:p>
        </p:txBody>
      </p:sp>
      <p:sp>
        <p:nvSpPr>
          <p:cNvPr id="24579" name="Rectangle 2">
            <a:extLst>
              <a:ext uri="{FF2B5EF4-FFF2-40B4-BE49-F238E27FC236}">
                <a16:creationId xmlns:a16="http://schemas.microsoft.com/office/drawing/2014/main" id="{6BE9901C-2773-C6CF-6181-D30DAD4B123E}"/>
              </a:ext>
            </a:extLst>
          </p:cNvPr>
          <p:cNvSpPr>
            <a:spLocks noGrp="1" noChangeArrowheads="1"/>
          </p:cNvSpPr>
          <p:nvPr>
            <p:ph type="title"/>
          </p:nvPr>
        </p:nvSpPr>
        <p:spPr>
          <a:xfrm>
            <a:off x="1724025" y="304801"/>
            <a:ext cx="8743950" cy="784225"/>
          </a:xfrm>
        </p:spPr>
        <p:txBody>
          <a:bodyPr/>
          <a:lstStyle/>
          <a:p>
            <a:r>
              <a:rPr lang="en-US" altLang="en-US"/>
              <a:t>Arizona Native Plant Law</a:t>
            </a:r>
          </a:p>
        </p:txBody>
      </p:sp>
      <p:sp>
        <p:nvSpPr>
          <p:cNvPr id="24580" name="Text Box 3">
            <a:extLst>
              <a:ext uri="{FF2B5EF4-FFF2-40B4-BE49-F238E27FC236}">
                <a16:creationId xmlns:a16="http://schemas.microsoft.com/office/drawing/2014/main" id="{90660F1D-3995-305E-2E88-7E6BAFEAD8D0}"/>
              </a:ext>
            </a:extLst>
          </p:cNvPr>
          <p:cNvSpPr txBox="1">
            <a:spLocks noChangeArrowheads="1"/>
          </p:cNvSpPr>
          <p:nvPr/>
        </p:nvSpPr>
        <p:spPr bwMode="auto">
          <a:xfrm>
            <a:off x="4111625" y="2327275"/>
            <a:ext cx="41084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50000"/>
              </a:spcBef>
              <a:spcAft>
                <a:spcPct val="0"/>
              </a:spcAft>
              <a:buClrTx/>
              <a:buNone/>
            </a:pPr>
            <a:endParaRPr lang="en-US" altLang="en-US" sz="1200">
              <a:solidFill>
                <a:srgbClr val="000000"/>
              </a:solidFill>
              <a:latin typeface="Optima" pitchFamily="34" charset="0"/>
            </a:endParaRPr>
          </a:p>
        </p:txBody>
      </p:sp>
      <p:pic>
        <p:nvPicPr>
          <p:cNvPr id="24581" name="Picture 4" descr="Saguarox%2Ejpg">
            <a:extLst>
              <a:ext uri="{FF2B5EF4-FFF2-40B4-BE49-F238E27FC236}">
                <a16:creationId xmlns:a16="http://schemas.microsoft.com/office/drawing/2014/main" id="{4E41F9BA-6CEF-0D7C-4972-1B06835D68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5388" y="2493963"/>
            <a:ext cx="4775200" cy="2298700"/>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31589" name="Rectangle 5">
            <a:extLst>
              <a:ext uri="{FF2B5EF4-FFF2-40B4-BE49-F238E27FC236}">
                <a16:creationId xmlns:a16="http://schemas.microsoft.com/office/drawing/2014/main" id="{531ABF6A-5070-8AB0-9EBD-8E06D577F379}"/>
              </a:ext>
            </a:extLst>
          </p:cNvPr>
          <p:cNvSpPr>
            <a:spLocks noChangeArrowheads="1"/>
          </p:cNvSpPr>
          <p:nvPr/>
        </p:nvSpPr>
        <p:spPr bwMode="auto">
          <a:xfrm>
            <a:off x="1319214" y="1541463"/>
            <a:ext cx="9547225" cy="457200"/>
          </a:xfrm>
          <a:prstGeom prst="rect">
            <a:avLst/>
          </a:prstGeom>
          <a:noFill/>
          <a:ln>
            <a:noFill/>
          </a:ln>
          <a:effectLst/>
        </p:spPr>
        <p:txBody>
          <a:bodyPr>
            <a:spAutoFit/>
          </a:bodyPr>
          <a:lstStyle/>
          <a:p>
            <a:pPr algn="ctr" eaLnBrk="0" fontAlgn="base" hangingPunct="0">
              <a:spcBef>
                <a:spcPct val="0"/>
              </a:spcBef>
              <a:spcAft>
                <a:spcPct val="0"/>
              </a:spcAft>
              <a:defRPr/>
            </a:pPr>
            <a:r>
              <a:rPr lang="en-US" sz="2400" dirty="0">
                <a:solidFill>
                  <a:srgbClr val="339933"/>
                </a:solidFill>
                <a:effectLst>
                  <a:outerShdw blurRad="38100" dist="38100" dir="2700000" algn="tl">
                    <a:srgbClr val="000000"/>
                  </a:outerShdw>
                </a:effectLst>
                <a:latin typeface="Tahoma" pitchFamily="34" charset="0"/>
                <a:cs typeface="Times New Roman" pitchFamily="18" charset="0"/>
              </a:rPr>
              <a:t>www.azda.gov/ESD/nativeplants.htm</a:t>
            </a:r>
          </a:p>
        </p:txBody>
      </p:sp>
      <p:sp>
        <p:nvSpPr>
          <p:cNvPr id="24583" name="Text Box 6">
            <a:extLst>
              <a:ext uri="{FF2B5EF4-FFF2-40B4-BE49-F238E27FC236}">
                <a16:creationId xmlns:a16="http://schemas.microsoft.com/office/drawing/2014/main" id="{2B673688-99DA-1FA6-124B-4423969BEF70}"/>
              </a:ext>
            </a:extLst>
          </p:cNvPr>
          <p:cNvSpPr txBox="1">
            <a:spLocks noChangeArrowheads="1"/>
          </p:cNvSpPr>
          <p:nvPr/>
        </p:nvSpPr>
        <p:spPr bwMode="auto">
          <a:xfrm>
            <a:off x="1497040" y="5399071"/>
            <a:ext cx="9130192" cy="5847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lgn="ctr">
                <a:solidFill>
                  <a:srgbClr val="3399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fontAlgn="base">
              <a:spcBef>
                <a:spcPct val="0"/>
              </a:spcBef>
              <a:spcAft>
                <a:spcPct val="0"/>
              </a:spcAft>
              <a:buClrTx/>
              <a:buNone/>
            </a:pPr>
            <a:r>
              <a:rPr lang="en-US" altLang="en-US" sz="1600" b="1" dirty="0">
                <a:solidFill>
                  <a:srgbClr val="000000"/>
                </a:solidFill>
                <a:latin typeface="Arial" panose="020B0604020202020204" pitchFamily="34" charset="0"/>
              </a:rPr>
              <a:t>Need to file Notice of Intent to Clear</a:t>
            </a:r>
          </a:p>
          <a:p>
            <a:pPr algn="ctr" fontAlgn="base">
              <a:spcBef>
                <a:spcPct val="0"/>
              </a:spcBef>
              <a:spcAft>
                <a:spcPct val="0"/>
              </a:spcAft>
              <a:buClrTx/>
              <a:buNone/>
            </a:pPr>
            <a:r>
              <a:rPr lang="en-US" altLang="en-US" sz="1600" b="1" dirty="0">
                <a:solidFill>
                  <a:srgbClr val="000000"/>
                </a:solidFill>
                <a:latin typeface="Arial" panose="020B0604020202020204" pitchFamily="34" charset="0"/>
              </a:rPr>
              <a:t>with the Arizona Department of Agriculture for protected plants </a:t>
            </a:r>
            <a:r>
              <a:rPr lang="en-US" altLang="en-US" sz="1600" b="1" dirty="0">
                <a:solidFill>
                  <a:srgbClr val="00B0F0"/>
                </a:solidFill>
                <a:latin typeface="Arial" panose="020B0604020202020204" pitchFamily="34" charset="0"/>
              </a:rPr>
              <a:t>60 days </a:t>
            </a:r>
            <a:r>
              <a:rPr lang="en-US" altLang="en-US" sz="1600" b="1" dirty="0">
                <a:solidFill>
                  <a:srgbClr val="000000"/>
                </a:solidFill>
                <a:latin typeface="Arial" panose="020B0604020202020204" pitchFamily="34" charset="0"/>
              </a:rPr>
              <a:t>prior for City project</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Slide Number Placeholder 4">
            <a:extLst>
              <a:ext uri="{FF2B5EF4-FFF2-40B4-BE49-F238E27FC236}">
                <a16:creationId xmlns:a16="http://schemas.microsoft.com/office/drawing/2014/main" id="{178FE0A6-477A-E594-3FEB-581BE22DE8C9}"/>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F75E9AC5-8A1E-44BE-A188-27613B621E4A}"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61</a:t>
            </a:fld>
            <a:endParaRPr lang="en-US" altLang="en-US" sz="1400">
              <a:solidFill>
                <a:srgbClr val="000000"/>
              </a:solidFill>
              <a:latin typeface="Times New Roman" panose="02020603050405020304" pitchFamily="18" charset="0"/>
            </a:endParaRPr>
          </a:p>
        </p:txBody>
      </p:sp>
      <p:sp>
        <p:nvSpPr>
          <p:cNvPr id="25603" name="Title 2">
            <a:extLst>
              <a:ext uri="{FF2B5EF4-FFF2-40B4-BE49-F238E27FC236}">
                <a16:creationId xmlns:a16="http://schemas.microsoft.com/office/drawing/2014/main" id="{3054FFD8-DC1E-AFB5-5CE3-C447489F684C}"/>
              </a:ext>
            </a:extLst>
          </p:cNvPr>
          <p:cNvSpPr>
            <a:spLocks noGrp="1" noChangeArrowheads="1"/>
          </p:cNvSpPr>
          <p:nvPr>
            <p:ph type="title"/>
          </p:nvPr>
        </p:nvSpPr>
        <p:spPr/>
        <p:txBody>
          <a:bodyPr/>
          <a:lstStyle/>
          <a:p>
            <a:r>
              <a:rPr lang="en-US" altLang="en-US"/>
              <a:t>Guidance Resources</a:t>
            </a:r>
          </a:p>
        </p:txBody>
      </p:sp>
      <p:pic>
        <p:nvPicPr>
          <p:cNvPr id="25604" name="Picture 6">
            <a:extLst>
              <a:ext uri="{FF2B5EF4-FFF2-40B4-BE49-F238E27FC236}">
                <a16:creationId xmlns:a16="http://schemas.microsoft.com/office/drawing/2014/main" id="{BDB82A92-2B22-41C2-7D3E-9D9DF749E3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8325" y="2481264"/>
            <a:ext cx="6357938" cy="346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TextBox 7">
            <a:extLst>
              <a:ext uri="{FF2B5EF4-FFF2-40B4-BE49-F238E27FC236}">
                <a16:creationId xmlns:a16="http://schemas.microsoft.com/office/drawing/2014/main" id="{0200A4BC-2DBF-BC7D-DC40-1EAB5D00CBB3}"/>
              </a:ext>
            </a:extLst>
          </p:cNvPr>
          <p:cNvSpPr txBox="1">
            <a:spLocks noChangeArrowheads="1"/>
          </p:cNvSpPr>
          <p:nvPr/>
        </p:nvSpPr>
        <p:spPr bwMode="auto">
          <a:xfrm>
            <a:off x="4497388" y="1652589"/>
            <a:ext cx="6083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r>
              <a:rPr lang="en-US" altLang="en-US" sz="2800" b="1">
                <a:solidFill>
                  <a:srgbClr val="000000"/>
                </a:solidFill>
              </a:rPr>
              <a:t>www.phoenix.gov/oep/Section-404</a:t>
            </a:r>
          </a:p>
        </p:txBody>
      </p:sp>
      <p:sp>
        <p:nvSpPr>
          <p:cNvPr id="25606" name="Rectangle 3">
            <a:extLst>
              <a:ext uri="{FF2B5EF4-FFF2-40B4-BE49-F238E27FC236}">
                <a16:creationId xmlns:a16="http://schemas.microsoft.com/office/drawing/2014/main" id="{DE3C9EC1-BD1D-B6C9-AE9C-6F0E20BF7A34}"/>
              </a:ext>
            </a:extLst>
          </p:cNvPr>
          <p:cNvSpPr>
            <a:spLocks noGrp="1" noChangeArrowheads="1"/>
          </p:cNvSpPr>
          <p:nvPr>
            <p:ph type="body" sz="half" idx="1"/>
          </p:nvPr>
        </p:nvSpPr>
        <p:spPr>
          <a:xfrm>
            <a:off x="1335089" y="1908176"/>
            <a:ext cx="3043237" cy="4524375"/>
          </a:xfrm>
        </p:spPr>
        <p:txBody>
          <a:bodyPr/>
          <a:lstStyle/>
          <a:p>
            <a:pPr marL="341313" indent="-341313">
              <a:spcAft>
                <a:spcPct val="50000"/>
              </a:spcAft>
            </a:pPr>
            <a:r>
              <a:rPr lang="en-US" altLang="en-US" b="1"/>
              <a:t>INCRA Results</a:t>
            </a:r>
          </a:p>
          <a:p>
            <a:pPr marL="341313" indent="-341313">
              <a:spcAft>
                <a:spcPct val="50000"/>
              </a:spcAft>
            </a:pPr>
            <a:r>
              <a:rPr lang="en-US" altLang="en-US" b="1"/>
              <a:t>404 Consultant  Guidance Manual</a:t>
            </a:r>
          </a:p>
          <a:p>
            <a:pPr marL="341313" indent="-341313">
              <a:spcAft>
                <a:spcPct val="50000"/>
              </a:spcAft>
            </a:pPr>
            <a:r>
              <a:rPr lang="en-US" altLang="en-US"/>
              <a:t> </a:t>
            </a:r>
            <a:r>
              <a:rPr lang="en-US" altLang="en-US" b="1"/>
              <a:t>JD Geodatabase   Template</a:t>
            </a:r>
          </a:p>
          <a:p>
            <a:pPr marL="341313" indent="-341313">
              <a:spcAft>
                <a:spcPct val="50000"/>
              </a:spcAft>
            </a:pPr>
            <a:r>
              <a:rPr lang="en-US" altLang="en-US"/>
              <a:t> </a:t>
            </a:r>
            <a:r>
              <a:rPr lang="en-US" altLang="en-US" b="1"/>
              <a:t>Wildlife Flyers</a:t>
            </a:r>
            <a:endParaRPr lang="en-US" altLang="en-US"/>
          </a:p>
          <a:p>
            <a:pPr marL="341313" indent="-341313">
              <a:spcAft>
                <a:spcPct val="50000"/>
              </a:spcAft>
            </a:pPr>
            <a:r>
              <a:rPr lang="en-US" altLang="en-US" b="1"/>
              <a:t>Email or Phone  Tricia</a:t>
            </a:r>
            <a:endParaRPr lang="en-US"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Slide Number Placeholder 5">
            <a:extLst>
              <a:ext uri="{FF2B5EF4-FFF2-40B4-BE49-F238E27FC236}">
                <a16:creationId xmlns:a16="http://schemas.microsoft.com/office/drawing/2014/main" id="{8E58C8C1-E9BA-53CA-0F36-8A6488E4702B}"/>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95F3D1E1-2547-49C5-918E-40C8D11B142E}"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62</a:t>
            </a:fld>
            <a:endParaRPr lang="en-US" altLang="en-US" sz="1400">
              <a:solidFill>
                <a:srgbClr val="000000"/>
              </a:solidFill>
              <a:latin typeface="Times New Roman" panose="02020603050405020304" pitchFamily="18" charset="0"/>
            </a:endParaRPr>
          </a:p>
        </p:txBody>
      </p:sp>
      <p:sp>
        <p:nvSpPr>
          <p:cNvPr id="28675" name="Rectangle 2">
            <a:extLst>
              <a:ext uri="{FF2B5EF4-FFF2-40B4-BE49-F238E27FC236}">
                <a16:creationId xmlns:a16="http://schemas.microsoft.com/office/drawing/2014/main" id="{92A43283-49DE-1C83-E28A-6E93D3F7A4DD}"/>
              </a:ext>
            </a:extLst>
          </p:cNvPr>
          <p:cNvSpPr>
            <a:spLocks noGrp="1" noChangeArrowheads="1"/>
          </p:cNvSpPr>
          <p:nvPr>
            <p:ph type="title"/>
          </p:nvPr>
        </p:nvSpPr>
        <p:spPr>
          <a:xfrm>
            <a:off x="1335088" y="504826"/>
            <a:ext cx="9582150" cy="860425"/>
          </a:xfrm>
        </p:spPr>
        <p:txBody>
          <a:bodyPr/>
          <a:lstStyle/>
          <a:p>
            <a:r>
              <a:rPr lang="en-US" altLang="en-US"/>
              <a:t>Project Coordination and Documentation</a:t>
            </a:r>
          </a:p>
        </p:txBody>
      </p:sp>
      <p:pic>
        <p:nvPicPr>
          <p:cNvPr id="28676" name="Picture 3" descr="img6384058">
            <a:extLst>
              <a:ext uri="{FF2B5EF4-FFF2-40B4-BE49-F238E27FC236}">
                <a16:creationId xmlns:a16="http://schemas.microsoft.com/office/drawing/2014/main" id="{2ACB0ED1-D929-9C11-BD14-70DE15B887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97876" y="3079751"/>
            <a:ext cx="1814513"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4" descr="cat-talking-in-phone-clip-art">
            <a:extLst>
              <a:ext uri="{FF2B5EF4-FFF2-40B4-BE49-F238E27FC236}">
                <a16:creationId xmlns:a16="http://schemas.microsoft.com/office/drawing/2014/main" id="{B7E12FE9-AAF9-C396-4B3F-B40A391CAB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8938" y="1325564"/>
            <a:ext cx="1936750" cy="128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8" name="Text Box 5">
            <a:extLst>
              <a:ext uri="{FF2B5EF4-FFF2-40B4-BE49-F238E27FC236}">
                <a16:creationId xmlns:a16="http://schemas.microsoft.com/office/drawing/2014/main" id="{8FB2060E-B800-ADAC-4B99-04713700E6F7}"/>
              </a:ext>
            </a:extLst>
          </p:cNvPr>
          <p:cNvSpPr txBox="1">
            <a:spLocks noChangeArrowheads="1"/>
          </p:cNvSpPr>
          <p:nvPr/>
        </p:nvSpPr>
        <p:spPr bwMode="auto">
          <a:xfrm>
            <a:off x="4941889" y="5072064"/>
            <a:ext cx="3034805" cy="1100301"/>
          </a:xfrm>
          <a:prstGeom prst="rect">
            <a:avLst/>
          </a:prstGeom>
          <a:noFill/>
          <a:ln>
            <a:noFill/>
          </a:ln>
          <a:effectLst/>
          <a:extLst>
            <a:ext uri="{909E8E84-426E-40DD-AFC4-6F175D3DCCD1}">
              <a14:hiddenFill xmlns:a14="http://schemas.microsoft.com/office/drawing/2010/main">
                <a:solidFill>
                  <a:srgbClr val="CAEEDC"/>
                </a:solidFill>
              </a14:hiddenFill>
            </a:ex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609600" indent="-609600">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buClrTx/>
              <a:buNone/>
            </a:pPr>
            <a:r>
              <a:rPr lang="en-US" altLang="en-US" sz="2000" b="1">
                <a:solidFill>
                  <a:srgbClr val="000000"/>
                </a:solidFill>
              </a:rPr>
              <a:t>Provide documentation</a:t>
            </a:r>
          </a:p>
          <a:p>
            <a:pPr eaLnBrk="0" fontAlgn="base" hangingPunct="0">
              <a:spcBef>
                <a:spcPct val="0"/>
              </a:spcBef>
              <a:buClrTx/>
              <a:buNone/>
            </a:pPr>
            <a:r>
              <a:rPr lang="en-US" altLang="en-US" sz="1800">
                <a:solidFill>
                  <a:srgbClr val="000000"/>
                </a:solidFill>
              </a:rPr>
              <a:t>- Meeting minutes</a:t>
            </a:r>
          </a:p>
          <a:p>
            <a:pPr eaLnBrk="0" fontAlgn="base" hangingPunct="0">
              <a:spcBef>
                <a:spcPct val="0"/>
              </a:spcBef>
              <a:buClrTx/>
              <a:buNone/>
            </a:pPr>
            <a:r>
              <a:rPr lang="en-US" altLang="en-US" sz="1800">
                <a:solidFill>
                  <a:srgbClr val="000000"/>
                </a:solidFill>
              </a:rPr>
              <a:t>- Phone conversations</a:t>
            </a:r>
          </a:p>
        </p:txBody>
      </p:sp>
      <p:sp>
        <p:nvSpPr>
          <p:cNvPr id="28679" name="Text Box 6">
            <a:extLst>
              <a:ext uri="{FF2B5EF4-FFF2-40B4-BE49-F238E27FC236}">
                <a16:creationId xmlns:a16="http://schemas.microsoft.com/office/drawing/2014/main" id="{37CC69F8-0914-5A38-4024-D0398E3A7695}"/>
              </a:ext>
            </a:extLst>
          </p:cNvPr>
          <p:cNvSpPr txBox="1">
            <a:spLocks noChangeArrowheads="1"/>
          </p:cNvSpPr>
          <p:nvPr/>
        </p:nvSpPr>
        <p:spPr bwMode="auto">
          <a:xfrm>
            <a:off x="3805239" y="1598613"/>
            <a:ext cx="5553123" cy="400110"/>
          </a:xfrm>
          <a:prstGeom prst="rect">
            <a:avLst/>
          </a:prstGeom>
          <a:noFill/>
          <a:ln>
            <a:noFill/>
          </a:ln>
          <a:effectLst/>
          <a:extLst>
            <a:ext uri="{909E8E84-426E-40DD-AFC4-6F175D3DCCD1}">
              <a14:hiddenFill xmlns:a14="http://schemas.microsoft.com/office/drawing/2010/main">
                <a:solidFill>
                  <a:srgbClr val="CAEEDC"/>
                </a:solidFill>
              </a14:hiddenFill>
            </a:ex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609600" indent="-609600">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buClrTx/>
              <a:buNone/>
            </a:pPr>
            <a:r>
              <a:rPr lang="en-US" altLang="en-US" sz="2000" b="1">
                <a:solidFill>
                  <a:srgbClr val="000000"/>
                </a:solidFill>
              </a:rPr>
              <a:t>Communicate, communicate, communicate!</a:t>
            </a:r>
            <a:endParaRPr lang="en-US" altLang="en-US" sz="1800">
              <a:solidFill>
                <a:srgbClr val="000000"/>
              </a:solidFill>
            </a:endParaRPr>
          </a:p>
        </p:txBody>
      </p:sp>
      <p:sp>
        <p:nvSpPr>
          <p:cNvPr id="28680" name="Text Box 7">
            <a:extLst>
              <a:ext uri="{FF2B5EF4-FFF2-40B4-BE49-F238E27FC236}">
                <a16:creationId xmlns:a16="http://schemas.microsoft.com/office/drawing/2014/main" id="{75CB59B6-3A8E-6339-AD07-3F5D1ED743F2}"/>
              </a:ext>
            </a:extLst>
          </p:cNvPr>
          <p:cNvSpPr txBox="1">
            <a:spLocks noChangeArrowheads="1"/>
          </p:cNvSpPr>
          <p:nvPr/>
        </p:nvSpPr>
        <p:spPr bwMode="auto">
          <a:xfrm>
            <a:off x="3333751" y="2889251"/>
            <a:ext cx="4945063" cy="1433513"/>
          </a:xfrm>
          <a:prstGeom prst="rect">
            <a:avLst/>
          </a:prstGeom>
          <a:noFill/>
          <a:ln>
            <a:noFill/>
          </a:ln>
          <a:effectLst/>
          <a:extLst>
            <a:ext uri="{909E8E84-426E-40DD-AFC4-6F175D3DCCD1}">
              <a14:hiddenFill xmlns:a14="http://schemas.microsoft.com/office/drawing/2010/main">
                <a:solidFill>
                  <a:srgbClr val="CAEEDC"/>
                </a:solidFill>
              </a14:hiddenFill>
            </a:ex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609600" indent="-609600">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buClrTx/>
              <a:buNone/>
            </a:pPr>
            <a:r>
              <a:rPr lang="en-US" altLang="en-US" sz="2000" b="1">
                <a:solidFill>
                  <a:srgbClr val="000000"/>
                </a:solidFill>
              </a:rPr>
              <a:t>Before contacting agencies, check with</a:t>
            </a:r>
          </a:p>
          <a:p>
            <a:pPr eaLnBrk="0" fontAlgn="base" hangingPunct="0">
              <a:spcBef>
                <a:spcPct val="0"/>
              </a:spcBef>
              <a:buClrTx/>
              <a:buNone/>
            </a:pPr>
            <a:r>
              <a:rPr lang="en-US" altLang="en-US" sz="1800">
                <a:solidFill>
                  <a:srgbClr val="000000"/>
                </a:solidFill>
              </a:rPr>
              <a:t>- Office of Environmental Programs</a:t>
            </a:r>
          </a:p>
          <a:p>
            <a:pPr eaLnBrk="0" fontAlgn="base" hangingPunct="0">
              <a:spcBef>
                <a:spcPct val="0"/>
              </a:spcBef>
              <a:buClrTx/>
              <a:buNone/>
            </a:pPr>
            <a:r>
              <a:rPr lang="en-US" altLang="en-US" sz="1800">
                <a:solidFill>
                  <a:srgbClr val="000000"/>
                </a:solidFill>
              </a:rPr>
              <a:t>- City Archaeologist</a:t>
            </a:r>
          </a:p>
          <a:p>
            <a:pPr eaLnBrk="0" fontAlgn="base" hangingPunct="0">
              <a:spcBef>
                <a:spcPct val="0"/>
              </a:spcBef>
              <a:buClrTx/>
              <a:buNone/>
            </a:pPr>
            <a:r>
              <a:rPr lang="en-US" altLang="en-US" sz="1800">
                <a:solidFill>
                  <a:srgbClr val="000000"/>
                </a:solidFill>
              </a:rPr>
              <a:t>- City Historic Preservation Office</a:t>
            </a:r>
          </a:p>
        </p:txBody>
      </p:sp>
      <p:sp>
        <p:nvSpPr>
          <p:cNvPr id="28681" name="Line 8">
            <a:extLst>
              <a:ext uri="{FF2B5EF4-FFF2-40B4-BE49-F238E27FC236}">
                <a16:creationId xmlns:a16="http://schemas.microsoft.com/office/drawing/2014/main" id="{6CF5EEC7-B6AE-F102-FC36-80B652555D63}"/>
              </a:ext>
            </a:extLst>
          </p:cNvPr>
          <p:cNvSpPr>
            <a:spLocks noChangeShapeType="1"/>
          </p:cNvSpPr>
          <p:nvPr/>
        </p:nvSpPr>
        <p:spPr bwMode="auto">
          <a:xfrm>
            <a:off x="1501775" y="4503738"/>
            <a:ext cx="9156700" cy="0"/>
          </a:xfrm>
          <a:prstGeom prst="line">
            <a:avLst/>
          </a:prstGeom>
          <a:noFill/>
          <a:ln w="95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en-US" sz="1400" b="1">
              <a:solidFill>
                <a:srgbClr val="000000"/>
              </a:solidFill>
              <a:latin typeface="Helvetica" panose="020B0604020202020204" pitchFamily="34" charset="0"/>
            </a:endParaRPr>
          </a:p>
        </p:txBody>
      </p:sp>
      <p:sp>
        <p:nvSpPr>
          <p:cNvPr id="28682" name="Line 9">
            <a:extLst>
              <a:ext uri="{FF2B5EF4-FFF2-40B4-BE49-F238E27FC236}">
                <a16:creationId xmlns:a16="http://schemas.microsoft.com/office/drawing/2014/main" id="{36CBF72E-3C17-5F4E-2DB7-D7B84AE52B81}"/>
              </a:ext>
            </a:extLst>
          </p:cNvPr>
          <p:cNvSpPr>
            <a:spLocks noChangeShapeType="1"/>
          </p:cNvSpPr>
          <p:nvPr/>
        </p:nvSpPr>
        <p:spPr bwMode="auto">
          <a:xfrm>
            <a:off x="1501775" y="2763838"/>
            <a:ext cx="9156700" cy="0"/>
          </a:xfrm>
          <a:prstGeom prst="line">
            <a:avLst/>
          </a:prstGeom>
          <a:noFill/>
          <a:ln w="95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pPr>
            <a:endParaRPr lang="en-US" sz="1400" b="1">
              <a:solidFill>
                <a:srgbClr val="000000"/>
              </a:solidFill>
              <a:latin typeface="Helvetica" panose="020B0604020202020204" pitchFamily="34" charset="0"/>
            </a:endParaRPr>
          </a:p>
        </p:txBody>
      </p:sp>
      <p:pic>
        <p:nvPicPr>
          <p:cNvPr id="1820682" name="Picture 10" descr="tango_left_arrow_blue">
            <a:extLst>
              <a:ext uri="{FF2B5EF4-FFF2-40B4-BE49-F238E27FC236}">
                <a16:creationId xmlns:a16="http://schemas.microsoft.com/office/drawing/2014/main" id="{3B27E131-5CF9-41EC-630D-00F53139C5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51951" y="5284788"/>
            <a:ext cx="669925"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20683" name="Picture 11" descr="tango_left_arrow_blue">
            <a:extLst>
              <a:ext uri="{FF2B5EF4-FFF2-40B4-BE49-F238E27FC236}">
                <a16:creationId xmlns:a16="http://schemas.microsoft.com/office/drawing/2014/main" id="{575FAE7A-F9C5-2BCD-836E-6C014884E8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26576" y="1598613"/>
            <a:ext cx="669925"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20684" name="Picture 12" descr="tango_left_arrow_blue">
            <a:extLst>
              <a:ext uri="{FF2B5EF4-FFF2-40B4-BE49-F238E27FC236}">
                <a16:creationId xmlns:a16="http://schemas.microsoft.com/office/drawing/2014/main" id="{A89E55C4-7F0D-275C-8E60-C7AB34B2FE2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58964" y="3344863"/>
            <a:ext cx="669925"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6" name="Picture 13" descr="writing">
            <a:extLst>
              <a:ext uri="{FF2B5EF4-FFF2-40B4-BE49-F238E27FC236}">
                <a16:creationId xmlns:a16="http://schemas.microsoft.com/office/drawing/2014/main" id="{BD372D73-434A-30C3-2F6E-333A25D23454}"/>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658938" y="4819651"/>
            <a:ext cx="21463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820683"/>
                                        </p:tgtEl>
                                        <p:attrNameLst>
                                          <p:attrName>style.visibility</p:attrName>
                                        </p:attrNameLst>
                                      </p:cBhvr>
                                      <p:to>
                                        <p:strVal val="visible"/>
                                      </p:to>
                                    </p:set>
                                    <p:anim calcmode="lin" valueType="num">
                                      <p:cBhvr additive="base">
                                        <p:cTn id="7" dur="500" fill="hold"/>
                                        <p:tgtEl>
                                          <p:spTgt spid="1820683"/>
                                        </p:tgtEl>
                                        <p:attrNameLst>
                                          <p:attrName>ppt_x</p:attrName>
                                        </p:attrNameLst>
                                      </p:cBhvr>
                                      <p:tavLst>
                                        <p:tav tm="0">
                                          <p:val>
                                            <p:strVal val="1+#ppt_w/2"/>
                                          </p:val>
                                        </p:tav>
                                        <p:tav tm="100000">
                                          <p:val>
                                            <p:strVal val="#ppt_x"/>
                                          </p:val>
                                        </p:tav>
                                      </p:tavLst>
                                    </p:anim>
                                    <p:anim calcmode="lin" valueType="num">
                                      <p:cBhvr additive="base">
                                        <p:cTn id="8" dur="500" fill="hold"/>
                                        <p:tgtEl>
                                          <p:spTgt spid="182068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1820684"/>
                                        </p:tgtEl>
                                        <p:attrNameLst>
                                          <p:attrName>style.visibility</p:attrName>
                                        </p:attrNameLst>
                                      </p:cBhvr>
                                      <p:to>
                                        <p:strVal val="visible"/>
                                      </p:to>
                                    </p:set>
                                    <p:anim calcmode="lin" valueType="num">
                                      <p:cBhvr additive="base">
                                        <p:cTn id="12" dur="500" fill="hold"/>
                                        <p:tgtEl>
                                          <p:spTgt spid="1820684"/>
                                        </p:tgtEl>
                                        <p:attrNameLst>
                                          <p:attrName>ppt_x</p:attrName>
                                        </p:attrNameLst>
                                      </p:cBhvr>
                                      <p:tavLst>
                                        <p:tav tm="0">
                                          <p:val>
                                            <p:strVal val="0-#ppt_w/2"/>
                                          </p:val>
                                        </p:tav>
                                        <p:tav tm="100000">
                                          <p:val>
                                            <p:strVal val="#ppt_x"/>
                                          </p:val>
                                        </p:tav>
                                      </p:tavLst>
                                    </p:anim>
                                    <p:anim calcmode="lin" valueType="num">
                                      <p:cBhvr additive="base">
                                        <p:cTn id="13" dur="500" fill="hold"/>
                                        <p:tgtEl>
                                          <p:spTgt spid="1820684"/>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2" fill="hold" nodeType="afterEffect">
                                  <p:stCondLst>
                                    <p:cond delay="0"/>
                                  </p:stCondLst>
                                  <p:childTnLst>
                                    <p:set>
                                      <p:cBhvr>
                                        <p:cTn id="16" dur="1" fill="hold">
                                          <p:stCondLst>
                                            <p:cond delay="0"/>
                                          </p:stCondLst>
                                        </p:cTn>
                                        <p:tgtEl>
                                          <p:spTgt spid="1820682"/>
                                        </p:tgtEl>
                                        <p:attrNameLst>
                                          <p:attrName>style.visibility</p:attrName>
                                        </p:attrNameLst>
                                      </p:cBhvr>
                                      <p:to>
                                        <p:strVal val="visible"/>
                                      </p:to>
                                    </p:set>
                                    <p:anim calcmode="lin" valueType="num">
                                      <p:cBhvr additive="base">
                                        <p:cTn id="17" dur="500" fill="hold"/>
                                        <p:tgtEl>
                                          <p:spTgt spid="1820682"/>
                                        </p:tgtEl>
                                        <p:attrNameLst>
                                          <p:attrName>ppt_x</p:attrName>
                                        </p:attrNameLst>
                                      </p:cBhvr>
                                      <p:tavLst>
                                        <p:tav tm="0">
                                          <p:val>
                                            <p:strVal val="1+#ppt_w/2"/>
                                          </p:val>
                                        </p:tav>
                                        <p:tav tm="100000">
                                          <p:val>
                                            <p:strVal val="#ppt_x"/>
                                          </p:val>
                                        </p:tav>
                                      </p:tavLst>
                                    </p:anim>
                                    <p:anim calcmode="lin" valueType="num">
                                      <p:cBhvr additive="base">
                                        <p:cTn id="18" dur="500" fill="hold"/>
                                        <p:tgtEl>
                                          <p:spTgt spid="18206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Slide Number Placeholder 4">
            <a:extLst>
              <a:ext uri="{FF2B5EF4-FFF2-40B4-BE49-F238E27FC236}">
                <a16:creationId xmlns:a16="http://schemas.microsoft.com/office/drawing/2014/main" id="{3AE441C6-A3FD-023E-87C0-08D00C2B4A66}"/>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EDDCC1D3-5851-497F-9138-E81A11265CA0}"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63</a:t>
            </a:fld>
            <a:endParaRPr lang="en-US" altLang="en-US" sz="1400">
              <a:solidFill>
                <a:srgbClr val="000000"/>
              </a:solidFill>
              <a:latin typeface="Times New Roman" panose="02020603050405020304" pitchFamily="18" charset="0"/>
            </a:endParaRPr>
          </a:p>
        </p:txBody>
      </p:sp>
      <p:sp>
        <p:nvSpPr>
          <p:cNvPr id="29699" name="Rectangle 2">
            <a:extLst>
              <a:ext uri="{FF2B5EF4-FFF2-40B4-BE49-F238E27FC236}">
                <a16:creationId xmlns:a16="http://schemas.microsoft.com/office/drawing/2014/main" id="{B14C5CD5-499F-64A2-4AF7-E8822509C067}"/>
              </a:ext>
            </a:extLst>
          </p:cNvPr>
          <p:cNvSpPr>
            <a:spLocks noGrp="1" noChangeArrowheads="1"/>
          </p:cNvSpPr>
          <p:nvPr>
            <p:ph type="title"/>
          </p:nvPr>
        </p:nvSpPr>
        <p:spPr>
          <a:xfrm>
            <a:off x="1466850" y="509588"/>
            <a:ext cx="9258300" cy="1143000"/>
          </a:xfrm>
        </p:spPr>
        <p:txBody>
          <a:bodyPr/>
          <a:lstStyle/>
          <a:p>
            <a:r>
              <a:rPr lang="en-US" altLang="en-US" sz="3200"/>
              <a:t>How to Work for the City</a:t>
            </a:r>
          </a:p>
        </p:txBody>
      </p:sp>
      <p:grpSp>
        <p:nvGrpSpPr>
          <p:cNvPr id="29700" name="Group 17">
            <a:extLst>
              <a:ext uri="{FF2B5EF4-FFF2-40B4-BE49-F238E27FC236}">
                <a16:creationId xmlns:a16="http://schemas.microsoft.com/office/drawing/2014/main" id="{E83CEFD0-0726-518F-71BD-A7C9EADA5508}"/>
              </a:ext>
            </a:extLst>
          </p:cNvPr>
          <p:cNvGrpSpPr>
            <a:grpSpLocks/>
          </p:cNvGrpSpPr>
          <p:nvPr/>
        </p:nvGrpSpPr>
        <p:grpSpPr bwMode="auto">
          <a:xfrm>
            <a:off x="1703388" y="1684339"/>
            <a:ext cx="4641850" cy="3806825"/>
            <a:chOff x="601" y="1569"/>
            <a:chExt cx="2924" cy="2398"/>
          </a:xfrm>
        </p:grpSpPr>
        <p:pic>
          <p:nvPicPr>
            <p:cNvPr id="29705" name="Picture 6" descr="report">
              <a:extLst>
                <a:ext uri="{FF2B5EF4-FFF2-40B4-BE49-F238E27FC236}">
                  <a16:creationId xmlns:a16="http://schemas.microsoft.com/office/drawing/2014/main" id="{66ED4A04-1B5D-2B45-E868-8F114117CA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 y="1569"/>
              <a:ext cx="2924" cy="2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6" name="Text Box 12">
              <a:extLst>
                <a:ext uri="{FF2B5EF4-FFF2-40B4-BE49-F238E27FC236}">
                  <a16:creationId xmlns:a16="http://schemas.microsoft.com/office/drawing/2014/main" id="{8C7D3903-3911-DE11-F7A3-673B8EDC0EDD}"/>
                </a:ext>
              </a:extLst>
            </p:cNvPr>
            <p:cNvSpPr txBox="1">
              <a:spLocks noChangeArrowheads="1"/>
            </p:cNvSpPr>
            <p:nvPr/>
          </p:nvSpPr>
          <p:spPr bwMode="auto">
            <a:xfrm rot="-1643565">
              <a:off x="1537" y="2470"/>
              <a:ext cx="1390" cy="791"/>
            </a:xfrm>
            <a:prstGeom prst="rect">
              <a:avLst/>
            </a:prstGeom>
            <a:noFill/>
            <a:ln>
              <a:noFill/>
            </a:ln>
            <a:effectLst/>
            <a:extLst>
              <a:ext uri="{909E8E84-426E-40DD-AFC4-6F175D3DCCD1}">
                <a14:hiddenFill xmlns:a14="http://schemas.microsoft.com/office/drawing/2010/main">
                  <a:solidFill>
                    <a:srgbClr val="CAEEDC"/>
                  </a:solidFill>
                </a14:hiddenFill>
              </a:ex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609600" indent="-609600">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0" fontAlgn="base" hangingPunct="0">
                <a:spcBef>
                  <a:spcPct val="0"/>
                </a:spcBef>
                <a:buClrTx/>
                <a:buNone/>
              </a:pPr>
              <a:r>
                <a:rPr lang="en-US" altLang="en-US" sz="1600" b="1">
                  <a:solidFill>
                    <a:srgbClr val="FFFFFF"/>
                  </a:solidFill>
                </a:rPr>
                <a:t>Request for</a:t>
              </a:r>
            </a:p>
            <a:p>
              <a:pPr algn="ctr" eaLnBrk="0" fontAlgn="base" hangingPunct="0">
                <a:spcBef>
                  <a:spcPct val="0"/>
                </a:spcBef>
                <a:buClrTx/>
                <a:buNone/>
              </a:pPr>
              <a:r>
                <a:rPr lang="en-US" altLang="en-US" sz="1600" b="1">
                  <a:solidFill>
                    <a:srgbClr val="FFFFFF"/>
                  </a:solidFill>
                </a:rPr>
                <a:t>Qualifications</a:t>
              </a:r>
            </a:p>
            <a:p>
              <a:pPr algn="ctr" eaLnBrk="0" fontAlgn="base" hangingPunct="0">
                <a:spcBef>
                  <a:spcPct val="0"/>
                </a:spcBef>
                <a:buClrTx/>
                <a:buNone/>
              </a:pPr>
              <a:r>
                <a:rPr lang="en-US" altLang="en-US" sz="1600" b="1">
                  <a:solidFill>
                    <a:srgbClr val="FFFFFF"/>
                  </a:solidFill>
                </a:rPr>
                <a:t>(RFQs)</a:t>
              </a:r>
            </a:p>
            <a:p>
              <a:pPr algn="ctr" eaLnBrk="0" fontAlgn="base" hangingPunct="0">
                <a:spcBef>
                  <a:spcPct val="0"/>
                </a:spcBef>
                <a:buClrTx/>
                <a:buNone/>
              </a:pPr>
              <a:r>
                <a:rPr lang="en-US" altLang="en-US" sz="1600" b="1">
                  <a:solidFill>
                    <a:srgbClr val="FFFFFF"/>
                  </a:solidFill>
                </a:rPr>
                <a:t>For Specific Projects</a:t>
              </a:r>
            </a:p>
          </p:txBody>
        </p:sp>
      </p:grpSp>
      <p:grpSp>
        <p:nvGrpSpPr>
          <p:cNvPr id="29701" name="Group 14">
            <a:extLst>
              <a:ext uri="{FF2B5EF4-FFF2-40B4-BE49-F238E27FC236}">
                <a16:creationId xmlns:a16="http://schemas.microsoft.com/office/drawing/2014/main" id="{9A78C5FE-ACE4-FB4D-01D7-7AA3033A205A}"/>
              </a:ext>
            </a:extLst>
          </p:cNvPr>
          <p:cNvGrpSpPr>
            <a:grpSpLocks/>
          </p:cNvGrpSpPr>
          <p:nvPr/>
        </p:nvGrpSpPr>
        <p:grpSpPr bwMode="auto">
          <a:xfrm>
            <a:off x="7121525" y="1443039"/>
            <a:ext cx="3181350" cy="4048125"/>
            <a:chOff x="3846" y="1421"/>
            <a:chExt cx="2004" cy="2550"/>
          </a:xfrm>
        </p:grpSpPr>
        <p:pic>
          <p:nvPicPr>
            <p:cNvPr id="29703" name="Picture 10" descr="signed-document-contract-clip-art">
              <a:extLst>
                <a:ext uri="{FF2B5EF4-FFF2-40B4-BE49-F238E27FC236}">
                  <a16:creationId xmlns:a16="http://schemas.microsoft.com/office/drawing/2014/main" id="{373F72B8-0D3B-13A2-F1D2-99CBF25F67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6" y="1421"/>
              <a:ext cx="2004" cy="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Rectangle 13">
              <a:extLst>
                <a:ext uri="{FF2B5EF4-FFF2-40B4-BE49-F238E27FC236}">
                  <a16:creationId xmlns:a16="http://schemas.microsoft.com/office/drawing/2014/main" id="{D7E9DBA7-7FAE-EE24-6D03-6B21C703867E}"/>
                </a:ext>
              </a:extLst>
            </p:cNvPr>
            <p:cNvSpPr>
              <a:spLocks noChangeArrowheads="1"/>
            </p:cNvSpPr>
            <p:nvPr/>
          </p:nvSpPr>
          <p:spPr bwMode="auto">
            <a:xfrm>
              <a:off x="4312" y="1624"/>
              <a:ext cx="1152" cy="272"/>
            </a:xfrm>
            <a:prstGeom prst="rect">
              <a:avLst/>
            </a:prstGeom>
            <a:solidFill>
              <a:srgbClr val="FFFFFF"/>
            </a:solidFill>
            <a:ln>
              <a:noFill/>
            </a:ln>
            <a:effectLst/>
            <a:extLst>
              <a:ext uri="{91240B29-F687-4F45-9708-019B960494DF}">
                <a14:hiddenLine xmlns:a14="http://schemas.microsoft.com/office/drawing/2010/main" w="9525">
                  <a:solidFill>
                    <a:srgbClr val="0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marL="609600" indent="-609600">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0" fontAlgn="base" hangingPunct="0">
                <a:spcBef>
                  <a:spcPct val="0"/>
                </a:spcBef>
                <a:buClrTx/>
                <a:buNone/>
              </a:pPr>
              <a:r>
                <a:rPr lang="en-US" altLang="en-US" sz="1600" b="1">
                  <a:solidFill>
                    <a:srgbClr val="000000"/>
                  </a:solidFill>
                </a:rPr>
                <a:t>Environmental</a:t>
              </a:r>
            </a:p>
            <a:p>
              <a:pPr algn="ctr" eaLnBrk="0" fontAlgn="base" hangingPunct="0">
                <a:spcBef>
                  <a:spcPct val="0"/>
                </a:spcBef>
                <a:buClrTx/>
                <a:buNone/>
              </a:pPr>
              <a:r>
                <a:rPr lang="en-US" altLang="en-US" sz="1600" b="1">
                  <a:solidFill>
                    <a:srgbClr val="000000"/>
                  </a:solidFill>
                </a:rPr>
                <a:t>On-Call Contracts</a:t>
              </a:r>
            </a:p>
          </p:txBody>
        </p:sp>
      </p:grpSp>
      <p:sp>
        <p:nvSpPr>
          <p:cNvPr id="29702" name="Rectangle 1">
            <a:extLst>
              <a:ext uri="{FF2B5EF4-FFF2-40B4-BE49-F238E27FC236}">
                <a16:creationId xmlns:a16="http://schemas.microsoft.com/office/drawing/2014/main" id="{BD7D6501-4F39-73EA-7EA3-EA543EAED370}"/>
              </a:ext>
            </a:extLst>
          </p:cNvPr>
          <p:cNvSpPr>
            <a:spLocks noChangeArrowheads="1"/>
          </p:cNvSpPr>
          <p:nvPr/>
        </p:nvSpPr>
        <p:spPr bwMode="auto">
          <a:xfrm>
            <a:off x="2243138" y="5953126"/>
            <a:ext cx="8204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buClrTx/>
              <a:buNone/>
            </a:pPr>
            <a:r>
              <a:rPr lang="en-US" altLang="en-US" sz="2800" b="1">
                <a:solidFill>
                  <a:srgbClr val="000000"/>
                </a:solidFill>
              </a:rPr>
              <a:t>https://www.phoenix.gov/business/contract</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Slide Number Placeholder 4">
            <a:extLst>
              <a:ext uri="{FF2B5EF4-FFF2-40B4-BE49-F238E27FC236}">
                <a16:creationId xmlns:a16="http://schemas.microsoft.com/office/drawing/2014/main" id="{31483930-3380-EAFD-35A5-B250E1E03F32}"/>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FC589652-06A1-446A-B200-5F6FF152ED0D}"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64</a:t>
            </a:fld>
            <a:endParaRPr lang="en-US" altLang="en-US" sz="1400">
              <a:solidFill>
                <a:srgbClr val="000000"/>
              </a:solidFill>
              <a:latin typeface="Times New Roman" panose="02020603050405020304" pitchFamily="18" charset="0"/>
            </a:endParaRPr>
          </a:p>
        </p:txBody>
      </p:sp>
      <p:pic>
        <p:nvPicPr>
          <p:cNvPr id="30723" name="Picture 1">
            <a:extLst>
              <a:ext uri="{FF2B5EF4-FFF2-40B4-BE49-F238E27FC236}">
                <a16:creationId xmlns:a16="http://schemas.microsoft.com/office/drawing/2014/main" id="{C1C052A3-D05D-1D1E-CF2B-BA2BB582E86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39825" y="301626"/>
            <a:ext cx="10007600" cy="64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a:extLst>
              <a:ext uri="{FF2B5EF4-FFF2-40B4-BE49-F238E27FC236}">
                <a16:creationId xmlns:a16="http://schemas.microsoft.com/office/drawing/2014/main" id="{B2FA290C-1B76-132D-307D-C7DEE3853BE5}"/>
              </a:ext>
            </a:extLst>
          </p:cNvPr>
          <p:cNvSpPr/>
          <p:nvPr/>
        </p:nvSpPr>
        <p:spPr bwMode="auto">
          <a:xfrm>
            <a:off x="2693989" y="4114800"/>
            <a:ext cx="1508125" cy="330200"/>
          </a:xfrm>
          <a:prstGeom prst="ellipse">
            <a:avLst/>
          </a:prstGeom>
          <a:noFill/>
          <a:ln w="28575" cap="flat" cmpd="sng" algn="ctr">
            <a:solidFill>
              <a:schemeClr val="accent6">
                <a:lumMod val="60000"/>
                <a:lumOff val="40000"/>
              </a:schemeClr>
            </a:solidFill>
            <a:prstDash val="solid"/>
            <a:round/>
            <a:headEnd type="none" w="med" len="med"/>
            <a:tailEnd type="none" w="med" len="med"/>
          </a:ln>
          <a:effectLst/>
        </p:spPr>
        <p:txBody>
          <a:bodyPr/>
          <a:lstStyle/>
          <a:p>
            <a:pPr marL="609600" indent="-609600" eaLnBrk="0" fontAlgn="base" hangingPunct="0">
              <a:spcBef>
                <a:spcPct val="0"/>
              </a:spcBef>
              <a:spcAft>
                <a:spcPct val="25000"/>
              </a:spcAft>
              <a:defRPr/>
            </a:pPr>
            <a:endParaRPr lang="en-US" sz="1400" b="1">
              <a:solidFill>
                <a:srgbClr val="000000"/>
              </a:solidFill>
              <a:latin typeface="Helvetica" panose="020B0604020202020204" pitchFamily="34" charset="0"/>
            </a:endParaRPr>
          </a:p>
        </p:txBody>
      </p:sp>
      <p:sp>
        <p:nvSpPr>
          <p:cNvPr id="4" name="Oval 3">
            <a:extLst>
              <a:ext uri="{FF2B5EF4-FFF2-40B4-BE49-F238E27FC236}">
                <a16:creationId xmlns:a16="http://schemas.microsoft.com/office/drawing/2014/main" id="{5A291A18-888E-D2CC-0A72-162F3891F1B2}"/>
              </a:ext>
            </a:extLst>
          </p:cNvPr>
          <p:cNvSpPr/>
          <p:nvPr/>
        </p:nvSpPr>
        <p:spPr bwMode="auto">
          <a:xfrm>
            <a:off x="2693989" y="4979988"/>
            <a:ext cx="1508125" cy="341312"/>
          </a:xfrm>
          <a:prstGeom prst="ellipse">
            <a:avLst/>
          </a:prstGeom>
          <a:noFill/>
          <a:ln w="28575" cap="flat" cmpd="sng" algn="ctr">
            <a:solidFill>
              <a:schemeClr val="accent6">
                <a:lumMod val="60000"/>
                <a:lumOff val="40000"/>
              </a:schemeClr>
            </a:solidFill>
            <a:prstDash val="solid"/>
            <a:round/>
            <a:headEnd type="none" w="med" len="med"/>
            <a:tailEnd type="none" w="med" len="med"/>
          </a:ln>
          <a:effectLst/>
        </p:spPr>
        <p:txBody>
          <a:bodyPr/>
          <a:lstStyle/>
          <a:p>
            <a:pPr marL="609600" indent="-609600" eaLnBrk="0" fontAlgn="base" hangingPunct="0">
              <a:spcBef>
                <a:spcPct val="0"/>
              </a:spcBef>
              <a:spcAft>
                <a:spcPct val="25000"/>
              </a:spcAft>
              <a:defRPr/>
            </a:pPr>
            <a:endParaRPr lang="en-US" sz="1400" b="1">
              <a:solidFill>
                <a:srgbClr val="000000"/>
              </a:solidFill>
              <a:latin typeface="Helvetica" panose="020B0604020202020204" pitchFamily="34" charset="0"/>
            </a:endParaRPr>
          </a:p>
        </p:txBody>
      </p:sp>
      <p:sp>
        <p:nvSpPr>
          <p:cNvPr id="7" name="Oval 6">
            <a:extLst>
              <a:ext uri="{FF2B5EF4-FFF2-40B4-BE49-F238E27FC236}">
                <a16:creationId xmlns:a16="http://schemas.microsoft.com/office/drawing/2014/main" id="{0891B184-99D8-1D55-0EF8-16087216BD7C}"/>
              </a:ext>
            </a:extLst>
          </p:cNvPr>
          <p:cNvSpPr/>
          <p:nvPr/>
        </p:nvSpPr>
        <p:spPr bwMode="auto">
          <a:xfrm>
            <a:off x="2654301" y="5830888"/>
            <a:ext cx="2608263" cy="417512"/>
          </a:xfrm>
          <a:prstGeom prst="ellipse">
            <a:avLst/>
          </a:prstGeom>
          <a:noFill/>
          <a:ln w="28575" cap="flat" cmpd="sng" algn="ctr">
            <a:solidFill>
              <a:schemeClr val="accent6">
                <a:lumMod val="60000"/>
                <a:lumOff val="40000"/>
              </a:schemeClr>
            </a:solidFill>
            <a:prstDash val="solid"/>
            <a:round/>
            <a:headEnd type="none" w="med" len="med"/>
            <a:tailEnd type="none" w="med" len="med"/>
          </a:ln>
          <a:effectLst/>
        </p:spPr>
        <p:txBody>
          <a:bodyPr/>
          <a:lstStyle/>
          <a:p>
            <a:pPr marL="609600" indent="-609600" eaLnBrk="0" fontAlgn="base" hangingPunct="0">
              <a:spcBef>
                <a:spcPct val="0"/>
              </a:spcBef>
              <a:spcAft>
                <a:spcPct val="25000"/>
              </a:spcAft>
              <a:defRPr/>
            </a:pPr>
            <a:endParaRPr lang="en-US" sz="1400" b="1">
              <a:solidFill>
                <a:srgbClr val="000000"/>
              </a:solidFill>
              <a:latin typeface="Helvetica" panose="020B0604020202020204" pitchFamily="34" charset="0"/>
            </a:endParaRPr>
          </a:p>
        </p:txBody>
      </p:sp>
      <p:sp>
        <p:nvSpPr>
          <p:cNvPr id="2" name="Right Arrow 1">
            <a:extLst>
              <a:ext uri="{FF2B5EF4-FFF2-40B4-BE49-F238E27FC236}">
                <a16:creationId xmlns:a16="http://schemas.microsoft.com/office/drawing/2014/main" id="{A09F5674-6A31-E2B6-A1E2-D74067C1E680}"/>
              </a:ext>
            </a:extLst>
          </p:cNvPr>
          <p:cNvSpPr/>
          <p:nvPr/>
        </p:nvSpPr>
        <p:spPr bwMode="auto">
          <a:xfrm rot="19941632">
            <a:off x="4105275" y="3703639"/>
            <a:ext cx="977900" cy="484187"/>
          </a:xfrm>
          <a:prstGeom prst="rightArrow">
            <a:avLst/>
          </a:prstGeom>
          <a:solidFill>
            <a:schemeClr val="bg1"/>
          </a:solidFill>
          <a:ln w="9525" cap="flat" cmpd="sng" algn="ctr">
            <a:solidFill>
              <a:schemeClr val="accent6">
                <a:lumMod val="60000"/>
                <a:lumOff val="40000"/>
              </a:schemeClr>
            </a:solidFill>
            <a:prstDash val="solid"/>
            <a:round/>
            <a:headEnd type="none" w="med" len="med"/>
            <a:tailEnd type="none" w="med" len="med"/>
          </a:ln>
          <a:effectLst/>
        </p:spPr>
        <p:txBody>
          <a:bodyPr/>
          <a:lstStyle/>
          <a:p>
            <a:pPr marL="609600" indent="-609600" eaLnBrk="0" fontAlgn="base" hangingPunct="0">
              <a:spcBef>
                <a:spcPct val="0"/>
              </a:spcBef>
              <a:spcAft>
                <a:spcPct val="25000"/>
              </a:spcAft>
              <a:defRPr/>
            </a:pPr>
            <a:endParaRPr lang="en-US" sz="1400" b="1">
              <a:solidFill>
                <a:srgbClr val="000000"/>
              </a:solidFill>
              <a:latin typeface="Helvetica" panose="020B0604020202020204" pitchFamily="34" charset="0"/>
            </a:endParaRPr>
          </a:p>
        </p:txBody>
      </p:sp>
      <p:sp>
        <p:nvSpPr>
          <p:cNvPr id="5" name="Oval 4">
            <a:extLst>
              <a:ext uri="{FF2B5EF4-FFF2-40B4-BE49-F238E27FC236}">
                <a16:creationId xmlns:a16="http://schemas.microsoft.com/office/drawing/2014/main" id="{49ED4A4D-F3F5-F1AB-48B8-7E564C93A522}"/>
              </a:ext>
            </a:extLst>
          </p:cNvPr>
          <p:cNvSpPr/>
          <p:nvPr/>
        </p:nvSpPr>
        <p:spPr bwMode="auto">
          <a:xfrm>
            <a:off x="4999039" y="3011489"/>
            <a:ext cx="4008437" cy="1100137"/>
          </a:xfrm>
          <a:prstGeom prst="ellipse">
            <a:avLst/>
          </a:prstGeom>
          <a:solidFill>
            <a:schemeClr val="bg1"/>
          </a:solidFill>
          <a:ln>
            <a:solidFill>
              <a:schemeClr val="accent2">
                <a:lumMod val="60000"/>
                <a:lumOff val="4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marL="609600" indent="-609600" eaLnBrk="0" fontAlgn="base" hangingPunct="0">
              <a:spcBef>
                <a:spcPct val="0"/>
              </a:spcBef>
              <a:spcAft>
                <a:spcPct val="25000"/>
              </a:spcAft>
              <a:defRPr/>
            </a:pPr>
            <a:r>
              <a:rPr lang="en-US" sz="2000" dirty="0">
                <a:ln w="0"/>
                <a:solidFill>
                  <a:srgbClr val="000000"/>
                </a:solidFill>
                <a:effectLst>
                  <a:outerShdw blurRad="38100" dist="19050" dir="2700000" algn="tl" rotWithShape="0">
                    <a:srgbClr val="000000">
                      <a:alpha val="40000"/>
                    </a:srgbClr>
                  </a:outerShdw>
                </a:effectLst>
                <a:latin typeface="Helvetica"/>
              </a:rPr>
              <a:t>View Current City Solicitations</a:t>
            </a:r>
          </a:p>
        </p:txBody>
      </p:sp>
      <p:sp>
        <p:nvSpPr>
          <p:cNvPr id="9" name="Right Arrow 8">
            <a:extLst>
              <a:ext uri="{FF2B5EF4-FFF2-40B4-BE49-F238E27FC236}">
                <a16:creationId xmlns:a16="http://schemas.microsoft.com/office/drawing/2014/main" id="{50E099D2-B2FC-AACD-5C6A-DA05CB7DE62E}"/>
              </a:ext>
            </a:extLst>
          </p:cNvPr>
          <p:cNvSpPr/>
          <p:nvPr/>
        </p:nvSpPr>
        <p:spPr bwMode="auto">
          <a:xfrm rot="21058507">
            <a:off x="4233863" y="4765676"/>
            <a:ext cx="977900" cy="485775"/>
          </a:xfrm>
          <a:prstGeom prst="rightArrow">
            <a:avLst/>
          </a:prstGeom>
          <a:solidFill>
            <a:schemeClr val="bg1"/>
          </a:solidFill>
          <a:ln w="9525" cap="flat" cmpd="sng" algn="ctr">
            <a:solidFill>
              <a:schemeClr val="accent6">
                <a:lumMod val="60000"/>
                <a:lumOff val="40000"/>
              </a:schemeClr>
            </a:solidFill>
            <a:prstDash val="solid"/>
            <a:round/>
            <a:headEnd type="none" w="med" len="med"/>
            <a:tailEnd type="none" w="med" len="med"/>
          </a:ln>
          <a:effectLst/>
        </p:spPr>
        <p:txBody>
          <a:bodyPr/>
          <a:lstStyle/>
          <a:p>
            <a:pPr marL="609600" indent="-609600" eaLnBrk="0" fontAlgn="base" hangingPunct="0">
              <a:spcBef>
                <a:spcPct val="0"/>
              </a:spcBef>
              <a:spcAft>
                <a:spcPct val="25000"/>
              </a:spcAft>
              <a:defRPr/>
            </a:pPr>
            <a:endParaRPr lang="en-US" sz="1400" b="1">
              <a:solidFill>
                <a:srgbClr val="000000"/>
              </a:solidFill>
              <a:latin typeface="Helvetica" panose="020B0604020202020204" pitchFamily="34" charset="0"/>
            </a:endParaRPr>
          </a:p>
        </p:txBody>
      </p:sp>
      <p:sp>
        <p:nvSpPr>
          <p:cNvPr id="10" name="Oval 9">
            <a:extLst>
              <a:ext uri="{FF2B5EF4-FFF2-40B4-BE49-F238E27FC236}">
                <a16:creationId xmlns:a16="http://schemas.microsoft.com/office/drawing/2014/main" id="{EBD0A1A5-ECE2-3DBF-2329-497325A9C823}"/>
              </a:ext>
            </a:extLst>
          </p:cNvPr>
          <p:cNvSpPr/>
          <p:nvPr/>
        </p:nvSpPr>
        <p:spPr bwMode="auto">
          <a:xfrm>
            <a:off x="5202238" y="4292600"/>
            <a:ext cx="4006850" cy="1100138"/>
          </a:xfrm>
          <a:prstGeom prst="ellipse">
            <a:avLst/>
          </a:prstGeom>
          <a:solidFill>
            <a:schemeClr val="bg1"/>
          </a:solidFill>
          <a:ln>
            <a:solidFill>
              <a:schemeClr val="accent2">
                <a:lumMod val="60000"/>
                <a:lumOff val="4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marL="58738" indent="-34925" eaLnBrk="0" fontAlgn="base" hangingPunct="0">
              <a:spcBef>
                <a:spcPct val="0"/>
              </a:spcBef>
              <a:spcAft>
                <a:spcPct val="25000"/>
              </a:spcAft>
              <a:defRPr/>
            </a:pPr>
            <a:r>
              <a:rPr lang="en-US" sz="2000" dirty="0">
                <a:ln w="0"/>
                <a:solidFill>
                  <a:srgbClr val="000000"/>
                </a:solidFill>
                <a:effectLst>
                  <a:outerShdw blurRad="38100" dist="19050" dir="2700000" algn="tl" rotWithShape="0">
                    <a:srgbClr val="000000">
                      <a:alpha val="40000"/>
                    </a:srgbClr>
                  </a:outerShdw>
                </a:effectLst>
                <a:latin typeface="Helvetica"/>
              </a:rPr>
              <a:t>Register online -eProcurement Center</a:t>
            </a:r>
          </a:p>
        </p:txBody>
      </p:sp>
      <p:sp>
        <p:nvSpPr>
          <p:cNvPr id="11" name="Right Arrow 10">
            <a:extLst>
              <a:ext uri="{FF2B5EF4-FFF2-40B4-BE49-F238E27FC236}">
                <a16:creationId xmlns:a16="http://schemas.microsoft.com/office/drawing/2014/main" id="{73FC1B5E-768E-D8BD-8202-4DE0717A2B78}"/>
              </a:ext>
            </a:extLst>
          </p:cNvPr>
          <p:cNvSpPr/>
          <p:nvPr/>
        </p:nvSpPr>
        <p:spPr bwMode="auto">
          <a:xfrm rot="21355088">
            <a:off x="5276850" y="5765800"/>
            <a:ext cx="977900" cy="484188"/>
          </a:xfrm>
          <a:prstGeom prst="rightArrow">
            <a:avLst/>
          </a:prstGeom>
          <a:solidFill>
            <a:schemeClr val="bg1"/>
          </a:solidFill>
          <a:ln w="9525" cap="flat" cmpd="sng" algn="ctr">
            <a:solidFill>
              <a:schemeClr val="accent6">
                <a:lumMod val="60000"/>
                <a:lumOff val="40000"/>
              </a:schemeClr>
            </a:solidFill>
            <a:prstDash val="solid"/>
            <a:round/>
            <a:headEnd type="none" w="med" len="med"/>
            <a:tailEnd type="none" w="med" len="med"/>
          </a:ln>
          <a:effectLst/>
        </p:spPr>
        <p:txBody>
          <a:bodyPr/>
          <a:lstStyle/>
          <a:p>
            <a:pPr marL="609600" indent="-609600" eaLnBrk="0" fontAlgn="base" hangingPunct="0">
              <a:spcBef>
                <a:spcPct val="0"/>
              </a:spcBef>
              <a:spcAft>
                <a:spcPct val="25000"/>
              </a:spcAft>
              <a:defRPr/>
            </a:pPr>
            <a:endParaRPr lang="en-US" sz="1400" b="1">
              <a:solidFill>
                <a:srgbClr val="000000"/>
              </a:solidFill>
              <a:latin typeface="Helvetica" panose="020B0604020202020204" pitchFamily="34" charset="0"/>
            </a:endParaRPr>
          </a:p>
        </p:txBody>
      </p:sp>
      <p:sp>
        <p:nvSpPr>
          <p:cNvPr id="12" name="Oval 11">
            <a:extLst>
              <a:ext uri="{FF2B5EF4-FFF2-40B4-BE49-F238E27FC236}">
                <a16:creationId xmlns:a16="http://schemas.microsoft.com/office/drawing/2014/main" id="{B52BDA4A-7A5B-EDA3-0E43-223E8475AA3A}"/>
              </a:ext>
            </a:extLst>
          </p:cNvPr>
          <p:cNvSpPr/>
          <p:nvPr/>
        </p:nvSpPr>
        <p:spPr bwMode="auto">
          <a:xfrm>
            <a:off x="6302375" y="5376863"/>
            <a:ext cx="4008438" cy="1098550"/>
          </a:xfrm>
          <a:prstGeom prst="ellipse">
            <a:avLst/>
          </a:prstGeom>
          <a:solidFill>
            <a:schemeClr val="bg1"/>
          </a:solidFill>
          <a:ln>
            <a:solidFill>
              <a:schemeClr val="accent2">
                <a:lumMod val="60000"/>
                <a:lumOff val="4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marL="58738" indent="-34925" eaLnBrk="0" fontAlgn="base" hangingPunct="0">
              <a:spcBef>
                <a:spcPct val="0"/>
              </a:spcBef>
              <a:spcAft>
                <a:spcPct val="25000"/>
              </a:spcAft>
              <a:defRPr/>
            </a:pPr>
            <a:r>
              <a:rPr lang="en-US" sz="2000" dirty="0">
                <a:ln w="0"/>
                <a:solidFill>
                  <a:srgbClr val="000000"/>
                </a:solidFill>
                <a:effectLst>
                  <a:outerShdw blurRad="38100" dist="19050" dir="2700000" algn="tl" rotWithShape="0">
                    <a:srgbClr val="000000">
                      <a:alpha val="40000"/>
                    </a:srgbClr>
                  </a:outerShdw>
                </a:effectLst>
                <a:latin typeface="Helvetica"/>
              </a:rPr>
              <a:t>Sign up for the Newsletter!</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2DD3BB70-13F9-FDB2-6028-AC6B6F01B37A}"/>
              </a:ext>
            </a:extLst>
          </p:cNvPr>
          <p:cNvSpPr>
            <a:spLocks noGrp="1" noChangeArrowheads="1"/>
          </p:cNvSpPr>
          <p:nvPr>
            <p:ph type="title"/>
          </p:nvPr>
        </p:nvSpPr>
        <p:spPr/>
        <p:txBody>
          <a:bodyPr/>
          <a:lstStyle/>
          <a:p>
            <a:r>
              <a:rPr lang="en-US" altLang="en-US" sz="3200"/>
              <a:t>Environmental On-Call Contracts</a:t>
            </a:r>
          </a:p>
        </p:txBody>
      </p:sp>
      <p:sp>
        <p:nvSpPr>
          <p:cNvPr id="2" name="Content Placeholder 1">
            <a:extLst>
              <a:ext uri="{FF2B5EF4-FFF2-40B4-BE49-F238E27FC236}">
                <a16:creationId xmlns:a16="http://schemas.microsoft.com/office/drawing/2014/main" id="{A37A42E4-3BBB-8ABB-AFAB-1879344AF980}"/>
              </a:ext>
            </a:extLst>
          </p:cNvPr>
          <p:cNvSpPr>
            <a:spLocks noGrp="1" noChangeArrowheads="1"/>
          </p:cNvSpPr>
          <p:nvPr>
            <p:ph sz="half" idx="1"/>
          </p:nvPr>
        </p:nvSpPr>
        <p:spPr>
          <a:xfrm>
            <a:off x="1433514" y="1257300"/>
            <a:ext cx="4772025" cy="5175250"/>
          </a:xfrm>
        </p:spPr>
        <p:txBody>
          <a:bodyPr/>
          <a:lstStyle/>
          <a:p>
            <a:pPr marL="0" indent="0" algn="ctr">
              <a:buNone/>
            </a:pPr>
            <a:r>
              <a:rPr lang="en-US" altLang="en-US" sz="2400"/>
              <a:t>Office of City Engineer</a:t>
            </a:r>
          </a:p>
          <a:p>
            <a:pPr marL="0" indent="0" algn="ctr">
              <a:buNone/>
            </a:pPr>
            <a:r>
              <a:rPr lang="en-US" altLang="en-US" sz="2400"/>
              <a:t>Natural/Cultural</a:t>
            </a:r>
          </a:p>
          <a:p>
            <a:pPr marL="0" indent="0" algn="ctr">
              <a:buNone/>
            </a:pPr>
            <a:r>
              <a:rPr lang="en-US" altLang="en-US" sz="2400">
                <a:solidFill>
                  <a:srgbClr val="CC9900"/>
                </a:solidFill>
              </a:rPr>
              <a:t>RFQ expected: June 2025</a:t>
            </a:r>
          </a:p>
          <a:p>
            <a:pPr marL="0" indent="0" algn="ctr">
              <a:buNone/>
            </a:pPr>
            <a:endParaRPr lang="en-US" altLang="en-US" sz="2400"/>
          </a:p>
          <a:p>
            <a:pPr marL="0" indent="0" algn="ctr">
              <a:buNone/>
            </a:pPr>
            <a:r>
              <a:rPr lang="en-US" altLang="en-US" sz="2400"/>
              <a:t>Office of City Engineer</a:t>
            </a:r>
          </a:p>
          <a:p>
            <a:pPr marL="0" indent="0" algn="ctr">
              <a:buNone/>
            </a:pPr>
            <a:r>
              <a:rPr lang="en-US" altLang="en-US" sz="2400"/>
              <a:t>Environmental Site Assessment</a:t>
            </a:r>
          </a:p>
          <a:p>
            <a:pPr marL="0" indent="0" algn="ctr">
              <a:buNone/>
            </a:pPr>
            <a:r>
              <a:rPr lang="en-US" altLang="en-US" sz="2400">
                <a:solidFill>
                  <a:srgbClr val="CC9900"/>
                </a:solidFill>
              </a:rPr>
              <a:t>RFQ expected: Jan/Feb 2025</a:t>
            </a:r>
          </a:p>
          <a:p>
            <a:pPr marL="0" indent="0" algn="ctr">
              <a:buNone/>
            </a:pPr>
            <a:endParaRPr lang="en-US" altLang="en-US" sz="2400"/>
          </a:p>
          <a:p>
            <a:pPr marL="0" indent="0" algn="ctr">
              <a:buNone/>
            </a:pPr>
            <a:r>
              <a:rPr lang="en-US" altLang="en-US" sz="2400"/>
              <a:t>Office of Arts &amp; Culture</a:t>
            </a:r>
          </a:p>
          <a:p>
            <a:pPr marL="0" indent="0" algn="ctr">
              <a:buNone/>
            </a:pPr>
            <a:r>
              <a:rPr lang="en-US" altLang="en-US" sz="2400"/>
              <a:t>Archaeology</a:t>
            </a:r>
          </a:p>
          <a:p>
            <a:pPr marL="0" indent="0" algn="ctr">
              <a:buNone/>
            </a:pPr>
            <a:r>
              <a:rPr lang="en-US" altLang="en-US" sz="2400">
                <a:solidFill>
                  <a:srgbClr val="CC9900"/>
                </a:solidFill>
              </a:rPr>
              <a:t>RFP expected: Spring 2025</a:t>
            </a:r>
          </a:p>
          <a:p>
            <a:pPr marL="0" indent="0" algn="ctr">
              <a:buNone/>
            </a:pPr>
            <a:endParaRPr lang="en-US" altLang="en-US" sz="2400"/>
          </a:p>
        </p:txBody>
      </p:sp>
      <p:sp>
        <p:nvSpPr>
          <p:cNvPr id="3" name="Content Placeholder 2">
            <a:extLst>
              <a:ext uri="{FF2B5EF4-FFF2-40B4-BE49-F238E27FC236}">
                <a16:creationId xmlns:a16="http://schemas.microsoft.com/office/drawing/2014/main" id="{EB56D802-4E8F-393B-A316-6BC889ACD6AA}"/>
              </a:ext>
            </a:extLst>
          </p:cNvPr>
          <p:cNvSpPr>
            <a:spLocks noGrp="1" noChangeArrowheads="1"/>
          </p:cNvSpPr>
          <p:nvPr>
            <p:ph sz="half" idx="2"/>
          </p:nvPr>
        </p:nvSpPr>
        <p:spPr>
          <a:xfrm>
            <a:off x="6205538" y="1168400"/>
            <a:ext cx="4506912" cy="5367338"/>
          </a:xfrm>
        </p:spPr>
        <p:txBody>
          <a:bodyPr/>
          <a:lstStyle/>
          <a:p>
            <a:pPr marL="0" indent="0" algn="ctr">
              <a:buNone/>
            </a:pPr>
            <a:r>
              <a:rPr lang="en-US" altLang="en-US" sz="2400"/>
              <a:t>Housing/Neighborhood Services Department</a:t>
            </a:r>
          </a:p>
          <a:p>
            <a:pPr marL="0" indent="0" algn="ctr">
              <a:buNone/>
            </a:pPr>
            <a:r>
              <a:rPr lang="en-US" altLang="en-US" sz="2400"/>
              <a:t>HUD NEPA</a:t>
            </a:r>
          </a:p>
          <a:p>
            <a:pPr marL="0" indent="0" algn="ctr">
              <a:buNone/>
            </a:pPr>
            <a:r>
              <a:rPr lang="en-US" altLang="en-US" sz="2400"/>
              <a:t>RFP expected: 2029</a:t>
            </a:r>
          </a:p>
          <a:p>
            <a:pPr marL="0" indent="0" algn="ctr">
              <a:buNone/>
            </a:pPr>
            <a:endParaRPr lang="en-US" altLang="en-US" sz="2400"/>
          </a:p>
          <a:p>
            <a:pPr marL="0" indent="0" algn="ctr">
              <a:buNone/>
            </a:pPr>
            <a:r>
              <a:rPr lang="en-US" altLang="en-US" sz="2400"/>
              <a:t>Aviation Department</a:t>
            </a:r>
          </a:p>
          <a:p>
            <a:pPr marL="0" indent="0" algn="ctr">
              <a:buNone/>
            </a:pPr>
            <a:r>
              <a:rPr lang="en-US" altLang="en-US" sz="2400"/>
              <a:t>Planning (NEPA)</a:t>
            </a:r>
          </a:p>
          <a:p>
            <a:pPr marL="0" indent="0" algn="ctr">
              <a:buNone/>
            </a:pPr>
            <a:r>
              <a:rPr lang="en-US" altLang="en-US" sz="2400"/>
              <a:t>SOQs due Jan 24, 2025</a:t>
            </a:r>
          </a:p>
          <a:p>
            <a:pPr marL="0" indent="0" algn="ctr">
              <a:buNone/>
            </a:pPr>
            <a:endParaRPr lang="en-US" altLang="en-US" sz="2400"/>
          </a:p>
          <a:p>
            <a:pPr marL="0" indent="0" algn="ctr">
              <a:buNone/>
            </a:pPr>
            <a:r>
              <a:rPr lang="en-US" altLang="en-US" sz="2400"/>
              <a:t>Aviation Department</a:t>
            </a:r>
          </a:p>
          <a:p>
            <a:pPr marL="0" indent="0" algn="ctr">
              <a:buNone/>
            </a:pPr>
            <a:r>
              <a:rPr lang="en-US" altLang="en-US" sz="2400"/>
              <a:t>Environmental</a:t>
            </a:r>
          </a:p>
          <a:p>
            <a:pPr marL="0" indent="0" algn="ctr">
              <a:buNone/>
            </a:pPr>
            <a:r>
              <a:rPr lang="en-US" altLang="en-US" sz="2400">
                <a:solidFill>
                  <a:srgbClr val="FF0000"/>
                </a:solidFill>
              </a:rPr>
              <a:t>SOQs due Jan 31, 2025</a:t>
            </a:r>
          </a:p>
          <a:p>
            <a:pPr marL="0" indent="0" algn="ctr">
              <a:buNone/>
            </a:pPr>
            <a:endParaRPr lang="en-US" altLang="en-US" sz="2400"/>
          </a:p>
          <a:p>
            <a:pPr marL="0" indent="0" algn="ctr">
              <a:buNone/>
            </a:pPr>
            <a:endParaRPr lang="en-US" altLang="en-US"/>
          </a:p>
        </p:txBody>
      </p:sp>
      <p:sp>
        <p:nvSpPr>
          <p:cNvPr id="31749" name="Slide Number Placeholder 4">
            <a:extLst>
              <a:ext uri="{FF2B5EF4-FFF2-40B4-BE49-F238E27FC236}">
                <a16:creationId xmlns:a16="http://schemas.microsoft.com/office/drawing/2014/main" id="{85C07C69-47C3-EAA7-AA3C-CC942D353483}"/>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A19A5DB0-3EC3-4609-AF0A-E2DEBADB31FA}"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65</a:t>
            </a:fld>
            <a:endParaRPr lang="en-US" altLang="en-US" sz="1400">
              <a:solidFill>
                <a:srgbClr val="000000"/>
              </a:solidFill>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uiExpand="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6">
            <a:extLst>
              <a:ext uri="{FF2B5EF4-FFF2-40B4-BE49-F238E27FC236}">
                <a16:creationId xmlns:a16="http://schemas.microsoft.com/office/drawing/2014/main" id="{CF68CF26-E258-966D-2575-CA2E25DD4F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6663" y="227013"/>
            <a:ext cx="9720262" cy="634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Slide Number Placeholder 4">
            <a:extLst>
              <a:ext uri="{FF2B5EF4-FFF2-40B4-BE49-F238E27FC236}">
                <a16:creationId xmlns:a16="http://schemas.microsoft.com/office/drawing/2014/main" id="{457F7E9B-2433-1428-765B-C1CBD2EC2DE2}"/>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fld id="{0B13FA14-3A75-489C-984D-DF242F9DDB8B}" type="slidenum">
              <a:rPr lang="en-US" altLang="en-US" sz="1400">
                <a:solidFill>
                  <a:srgbClr val="000000"/>
                </a:solidFill>
                <a:latin typeface="Times New Roman" panose="02020603050405020304" pitchFamily="18" charset="0"/>
              </a:rPr>
              <a:pPr eaLnBrk="0" fontAlgn="base" hangingPunct="0">
                <a:spcBef>
                  <a:spcPct val="0"/>
                </a:spcBef>
                <a:spcAft>
                  <a:spcPct val="0"/>
                </a:spcAft>
                <a:buClrTx/>
                <a:buNone/>
              </a:pPr>
              <a:t>66</a:t>
            </a:fld>
            <a:endParaRPr lang="en-US" altLang="en-US" sz="1400">
              <a:solidFill>
                <a:srgbClr val="000000"/>
              </a:solidFill>
              <a:latin typeface="Times New Roman" panose="02020603050405020304" pitchFamily="18" charset="0"/>
            </a:endParaRPr>
          </a:p>
        </p:txBody>
      </p:sp>
      <p:sp>
        <p:nvSpPr>
          <p:cNvPr id="32772" name="Rectangle 2">
            <a:extLst>
              <a:ext uri="{FF2B5EF4-FFF2-40B4-BE49-F238E27FC236}">
                <a16:creationId xmlns:a16="http://schemas.microsoft.com/office/drawing/2014/main" id="{D4EC8632-8BEB-3514-4040-907EA67B117B}"/>
              </a:ext>
            </a:extLst>
          </p:cNvPr>
          <p:cNvSpPr>
            <a:spLocks noGrp="1" noChangeArrowheads="1"/>
          </p:cNvSpPr>
          <p:nvPr>
            <p:ph type="title"/>
          </p:nvPr>
        </p:nvSpPr>
        <p:spPr>
          <a:xfrm>
            <a:off x="2228850" y="287339"/>
            <a:ext cx="7734300" cy="739775"/>
          </a:xfrm>
        </p:spPr>
        <p:txBody>
          <a:bodyPr/>
          <a:lstStyle/>
          <a:p>
            <a:r>
              <a:rPr lang="en-US" altLang="en-US" i="1"/>
              <a:t>Related City Initiatives:</a:t>
            </a:r>
            <a:endParaRPr lang="en-US" altLang="en-US"/>
          </a:p>
        </p:txBody>
      </p:sp>
      <p:pic>
        <p:nvPicPr>
          <p:cNvPr id="32773" name="Picture 13" descr="FOF logo final">
            <a:extLst>
              <a:ext uri="{FF2B5EF4-FFF2-40B4-BE49-F238E27FC236}">
                <a16:creationId xmlns:a16="http://schemas.microsoft.com/office/drawing/2014/main" id="{EB59CEA4-86E8-CB84-2322-592A0B0EC77A}"/>
              </a:ext>
            </a:extLst>
          </p:cNvPr>
          <p:cNvPicPr>
            <a:picLocks noChangeAspect="1" noChangeArrowheads="1"/>
          </p:cNvPicPr>
          <p:nvPr>
            <p:ph idx="1"/>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9756776" y="4918075"/>
            <a:ext cx="1101725" cy="1195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774" name="TextBox 6">
            <a:extLst>
              <a:ext uri="{FF2B5EF4-FFF2-40B4-BE49-F238E27FC236}">
                <a16:creationId xmlns:a16="http://schemas.microsoft.com/office/drawing/2014/main" id="{28291DCD-AF0A-D0F8-94D3-FE850D341D12}"/>
              </a:ext>
            </a:extLst>
          </p:cNvPr>
          <p:cNvSpPr txBox="1">
            <a:spLocks noChangeArrowheads="1"/>
          </p:cNvSpPr>
          <p:nvPr/>
        </p:nvSpPr>
        <p:spPr bwMode="auto">
          <a:xfrm>
            <a:off x="6096000" y="4891089"/>
            <a:ext cx="43180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Aft>
                <a:spcPct val="25000"/>
              </a:spcAft>
              <a:buClr>
                <a:srgbClr val="339966"/>
              </a:buClr>
              <a:buFont typeface="Wingdings" panose="05000000000000000000" pitchFamily="2" charset="2"/>
              <a:buChar char="q"/>
              <a:defRPr sz="2400">
                <a:solidFill>
                  <a:srgbClr val="003366"/>
                </a:solidFill>
                <a:latin typeface="Helvetica" panose="020B0604020202020204" pitchFamily="34" charset="0"/>
              </a:defRPr>
            </a:lvl1pPr>
            <a:lvl2pPr marL="742950" indent="-285750">
              <a:spcAft>
                <a:spcPct val="50000"/>
              </a:spcAft>
              <a:buClr>
                <a:srgbClr val="008080"/>
              </a:buClr>
              <a:buSzPct val="125000"/>
              <a:buFont typeface="Wingdings" panose="05000000000000000000" pitchFamily="2" charset="2"/>
              <a:buChar char="§"/>
              <a:defRPr sz="2000">
                <a:solidFill>
                  <a:srgbClr val="339966"/>
                </a:solidFill>
                <a:latin typeface="Helvetica" panose="020B0604020202020204" pitchFamily="34" charset="0"/>
              </a:defRPr>
            </a:lvl2pPr>
            <a:lvl3pPr marL="1143000" indent="-228600">
              <a:spcAft>
                <a:spcPct val="50000"/>
              </a:spcAft>
              <a:buClr>
                <a:srgbClr val="003366"/>
              </a:buClr>
              <a:buChar char="•"/>
              <a:defRPr sz="1600">
                <a:solidFill>
                  <a:srgbClr val="003366"/>
                </a:solidFill>
                <a:latin typeface="Helvetica"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0" fontAlgn="base" hangingPunct="0">
              <a:spcBef>
                <a:spcPct val="0"/>
              </a:spcBef>
              <a:spcAft>
                <a:spcPct val="0"/>
              </a:spcAft>
              <a:buClrTx/>
              <a:buNone/>
            </a:pPr>
            <a:r>
              <a:rPr lang="en-US" altLang="en-US" sz="1800">
                <a:solidFill>
                  <a:srgbClr val="000000"/>
                </a:solidFill>
              </a:rPr>
              <a:t>Tricia Balluff</a:t>
            </a:r>
          </a:p>
          <a:p>
            <a:pPr eaLnBrk="0" fontAlgn="base" hangingPunct="0">
              <a:spcBef>
                <a:spcPct val="0"/>
              </a:spcBef>
              <a:spcAft>
                <a:spcPct val="0"/>
              </a:spcAft>
              <a:buClrTx/>
              <a:buNone/>
            </a:pPr>
            <a:r>
              <a:rPr lang="en-US" altLang="en-US" sz="1800">
                <a:solidFill>
                  <a:srgbClr val="000000"/>
                </a:solidFill>
              </a:rPr>
              <a:t>Environmental Programs Manager</a:t>
            </a:r>
          </a:p>
          <a:p>
            <a:pPr eaLnBrk="0" fontAlgn="base" hangingPunct="0">
              <a:spcBef>
                <a:spcPct val="0"/>
              </a:spcBef>
              <a:spcAft>
                <a:spcPct val="0"/>
              </a:spcAft>
              <a:buClrTx/>
              <a:buNone/>
            </a:pPr>
            <a:r>
              <a:rPr lang="en-US" altLang="en-US" sz="1800">
                <a:solidFill>
                  <a:srgbClr val="000000"/>
                </a:solidFill>
              </a:rPr>
              <a:t>Office of Environmental Programs</a:t>
            </a:r>
          </a:p>
          <a:p>
            <a:pPr eaLnBrk="0" fontAlgn="base" hangingPunct="0">
              <a:spcBef>
                <a:spcPct val="0"/>
              </a:spcBef>
              <a:spcAft>
                <a:spcPct val="0"/>
              </a:spcAft>
              <a:buClrTx/>
              <a:buNone/>
            </a:pPr>
            <a:r>
              <a:rPr lang="en-US" altLang="en-US" sz="1800">
                <a:solidFill>
                  <a:srgbClr val="000000"/>
                </a:solidFill>
              </a:rPr>
              <a:t>602-534-1775 </a:t>
            </a:r>
          </a:p>
          <a:p>
            <a:pPr eaLnBrk="0" fontAlgn="base" hangingPunct="0">
              <a:spcBef>
                <a:spcPct val="0"/>
              </a:spcBef>
              <a:spcAft>
                <a:spcPct val="0"/>
              </a:spcAft>
              <a:buClrTx/>
              <a:buNone/>
            </a:pPr>
            <a:r>
              <a:rPr lang="en-US" altLang="en-US" sz="1800">
                <a:solidFill>
                  <a:srgbClr val="000000"/>
                </a:solidFill>
                <a:hlinkClick r:id="rId5"/>
              </a:rPr>
              <a:t>Tricia.Balluff@phoenix.gov</a:t>
            </a:r>
            <a:endParaRPr lang="en-US" altLang="en-US" sz="1800">
              <a:solidFill>
                <a:srgbClr val="000000"/>
              </a:solidFill>
            </a:endParaRPr>
          </a:p>
        </p:txBody>
      </p:sp>
      <p:sp>
        <p:nvSpPr>
          <p:cNvPr id="8" name="Rectangle 2">
            <a:extLst>
              <a:ext uri="{FF2B5EF4-FFF2-40B4-BE49-F238E27FC236}">
                <a16:creationId xmlns:a16="http://schemas.microsoft.com/office/drawing/2014/main" id="{05155260-138F-006E-ACEF-C03FE2FED2D1}"/>
              </a:ext>
            </a:extLst>
          </p:cNvPr>
          <p:cNvSpPr txBox="1">
            <a:spLocks noChangeArrowheads="1"/>
          </p:cNvSpPr>
          <p:nvPr/>
        </p:nvSpPr>
        <p:spPr bwMode="auto">
          <a:xfrm>
            <a:off x="2573339" y="5351464"/>
            <a:ext cx="2676525" cy="739775"/>
          </a:xfrm>
          <a:prstGeom prst="rect">
            <a:avLst/>
          </a:prstGeom>
          <a:solidFill>
            <a:srgbClr val="FFFFFF">
              <a:alpha val="40000"/>
            </a:srgbClr>
          </a:solidFill>
          <a:ln>
            <a:noFill/>
          </a:ln>
          <a:effectLst>
            <a:outerShdw dist="17961" dir="8100000" algn="ctr" rotWithShape="0">
              <a:srgbClr val="003366">
                <a:alpha val="50000"/>
              </a:srgbClr>
            </a:outerShdw>
          </a:effectLst>
        </p:spPr>
        <p:txBody>
          <a:bodyPr/>
          <a:lstStyle>
            <a:lvl1pPr algn="ctr" rtl="0" eaLnBrk="0" fontAlgn="base" hangingPunct="0">
              <a:spcBef>
                <a:spcPct val="0"/>
              </a:spcBef>
              <a:spcAft>
                <a:spcPct val="0"/>
              </a:spcAft>
              <a:defRPr sz="3600" b="1">
                <a:solidFill>
                  <a:srgbClr val="339966"/>
                </a:solidFill>
                <a:latin typeface="+mj-lt"/>
                <a:ea typeface="+mj-ea"/>
                <a:cs typeface="+mj-cs"/>
              </a:defRPr>
            </a:lvl1pPr>
            <a:lvl2pPr algn="ctr" rtl="0" eaLnBrk="0" fontAlgn="base" hangingPunct="0">
              <a:spcBef>
                <a:spcPct val="0"/>
              </a:spcBef>
              <a:spcAft>
                <a:spcPct val="0"/>
              </a:spcAft>
              <a:defRPr sz="3600" b="1">
                <a:solidFill>
                  <a:srgbClr val="339966"/>
                </a:solidFill>
                <a:latin typeface="Helvetica" pitchFamily="34" charset="0"/>
              </a:defRPr>
            </a:lvl2pPr>
            <a:lvl3pPr algn="ctr" rtl="0" eaLnBrk="0" fontAlgn="base" hangingPunct="0">
              <a:spcBef>
                <a:spcPct val="0"/>
              </a:spcBef>
              <a:spcAft>
                <a:spcPct val="0"/>
              </a:spcAft>
              <a:defRPr sz="3600" b="1">
                <a:solidFill>
                  <a:srgbClr val="339966"/>
                </a:solidFill>
                <a:latin typeface="Helvetica" pitchFamily="34" charset="0"/>
              </a:defRPr>
            </a:lvl3pPr>
            <a:lvl4pPr algn="ctr" rtl="0" eaLnBrk="0" fontAlgn="base" hangingPunct="0">
              <a:spcBef>
                <a:spcPct val="0"/>
              </a:spcBef>
              <a:spcAft>
                <a:spcPct val="0"/>
              </a:spcAft>
              <a:defRPr sz="3600" b="1">
                <a:solidFill>
                  <a:srgbClr val="339966"/>
                </a:solidFill>
                <a:latin typeface="Helvetica" pitchFamily="34" charset="0"/>
              </a:defRPr>
            </a:lvl4pPr>
            <a:lvl5pPr algn="ctr" rtl="0" eaLnBrk="0" fontAlgn="base" hangingPunct="0">
              <a:spcBef>
                <a:spcPct val="0"/>
              </a:spcBef>
              <a:spcAft>
                <a:spcPct val="0"/>
              </a:spcAft>
              <a:defRPr sz="3600" b="1">
                <a:solidFill>
                  <a:srgbClr val="339966"/>
                </a:solidFill>
                <a:latin typeface="Helvetica" pitchFamily="34" charset="0"/>
              </a:defRPr>
            </a:lvl5pPr>
            <a:lvl6pPr marL="457200" algn="ctr" rtl="0" eaLnBrk="0" fontAlgn="base" hangingPunct="0">
              <a:spcBef>
                <a:spcPct val="0"/>
              </a:spcBef>
              <a:spcAft>
                <a:spcPct val="0"/>
              </a:spcAft>
              <a:defRPr sz="3600" b="1">
                <a:solidFill>
                  <a:srgbClr val="339966"/>
                </a:solidFill>
                <a:latin typeface="Helvetica" pitchFamily="34" charset="0"/>
              </a:defRPr>
            </a:lvl6pPr>
            <a:lvl7pPr marL="914400" algn="ctr" rtl="0" eaLnBrk="0" fontAlgn="base" hangingPunct="0">
              <a:spcBef>
                <a:spcPct val="0"/>
              </a:spcBef>
              <a:spcAft>
                <a:spcPct val="0"/>
              </a:spcAft>
              <a:defRPr sz="3600" b="1">
                <a:solidFill>
                  <a:srgbClr val="339966"/>
                </a:solidFill>
                <a:latin typeface="Helvetica" pitchFamily="34" charset="0"/>
              </a:defRPr>
            </a:lvl7pPr>
            <a:lvl8pPr marL="1371600" algn="ctr" rtl="0" eaLnBrk="0" fontAlgn="base" hangingPunct="0">
              <a:spcBef>
                <a:spcPct val="0"/>
              </a:spcBef>
              <a:spcAft>
                <a:spcPct val="0"/>
              </a:spcAft>
              <a:defRPr sz="3600" b="1">
                <a:solidFill>
                  <a:srgbClr val="339966"/>
                </a:solidFill>
                <a:latin typeface="Helvetica" pitchFamily="34" charset="0"/>
              </a:defRPr>
            </a:lvl8pPr>
            <a:lvl9pPr marL="1828800" algn="ctr" rtl="0" eaLnBrk="0" fontAlgn="base" hangingPunct="0">
              <a:spcBef>
                <a:spcPct val="0"/>
              </a:spcBef>
              <a:spcAft>
                <a:spcPct val="0"/>
              </a:spcAft>
              <a:defRPr sz="3600" b="1">
                <a:solidFill>
                  <a:srgbClr val="339966"/>
                </a:solidFill>
                <a:latin typeface="Helvetica" pitchFamily="34" charset="0"/>
              </a:defRPr>
            </a:lvl9pPr>
          </a:lstStyle>
          <a:p>
            <a:pPr>
              <a:defRPr/>
            </a:pPr>
            <a:r>
              <a:rPr lang="en-US" altLang="en-US" kern="0" dirty="0">
                <a:latin typeface="Helvetica"/>
              </a:rPr>
              <a:t>Thank you!</a:t>
            </a:r>
          </a:p>
        </p:txBody>
      </p:sp>
      <p:pic>
        <p:nvPicPr>
          <p:cNvPr id="32776" name="Picture 9">
            <a:extLst>
              <a:ext uri="{FF2B5EF4-FFF2-40B4-BE49-F238E27FC236}">
                <a16:creationId xmlns:a16="http://schemas.microsoft.com/office/drawing/2014/main" id="{15AD9C59-FB11-327C-C4CC-C46C9D6D662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19213" y="1497013"/>
            <a:ext cx="2722562" cy="210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2">
            <a:extLst>
              <a:ext uri="{FF2B5EF4-FFF2-40B4-BE49-F238E27FC236}">
                <a16:creationId xmlns:a16="http://schemas.microsoft.com/office/drawing/2014/main" id="{3C498975-3AF7-E5C9-8068-A880C44F899C}"/>
              </a:ext>
            </a:extLst>
          </p:cNvPr>
          <p:cNvSpPr txBox="1">
            <a:spLocks noChangeArrowheads="1"/>
          </p:cNvSpPr>
          <p:nvPr/>
        </p:nvSpPr>
        <p:spPr bwMode="auto">
          <a:xfrm>
            <a:off x="1319214" y="1046164"/>
            <a:ext cx="3354387" cy="384175"/>
          </a:xfrm>
          <a:prstGeom prst="rect">
            <a:avLst/>
          </a:prstGeom>
          <a:solidFill>
            <a:srgbClr val="FFFFFF">
              <a:alpha val="40000"/>
            </a:srgbClr>
          </a:solidFill>
          <a:ln>
            <a:noFill/>
          </a:ln>
          <a:effectLst>
            <a:outerShdw dist="17961" dir="8100000" algn="ctr" rotWithShape="0">
              <a:srgbClr val="003366">
                <a:alpha val="50000"/>
              </a:srgbClr>
            </a:outerShdw>
          </a:effectLst>
        </p:spPr>
        <p:txBody>
          <a:bodyPr/>
          <a:lstStyle>
            <a:lvl1pPr algn="ctr" rtl="0" eaLnBrk="0" fontAlgn="base" hangingPunct="0">
              <a:spcBef>
                <a:spcPct val="0"/>
              </a:spcBef>
              <a:spcAft>
                <a:spcPct val="0"/>
              </a:spcAft>
              <a:defRPr sz="3600" b="1">
                <a:solidFill>
                  <a:srgbClr val="339966"/>
                </a:solidFill>
                <a:latin typeface="+mj-lt"/>
                <a:ea typeface="+mj-ea"/>
                <a:cs typeface="+mj-cs"/>
              </a:defRPr>
            </a:lvl1pPr>
            <a:lvl2pPr algn="ctr" rtl="0" eaLnBrk="0" fontAlgn="base" hangingPunct="0">
              <a:spcBef>
                <a:spcPct val="0"/>
              </a:spcBef>
              <a:spcAft>
                <a:spcPct val="0"/>
              </a:spcAft>
              <a:defRPr sz="3600" b="1">
                <a:solidFill>
                  <a:srgbClr val="339966"/>
                </a:solidFill>
                <a:latin typeface="Helvetica" pitchFamily="34" charset="0"/>
              </a:defRPr>
            </a:lvl2pPr>
            <a:lvl3pPr algn="ctr" rtl="0" eaLnBrk="0" fontAlgn="base" hangingPunct="0">
              <a:spcBef>
                <a:spcPct val="0"/>
              </a:spcBef>
              <a:spcAft>
                <a:spcPct val="0"/>
              </a:spcAft>
              <a:defRPr sz="3600" b="1">
                <a:solidFill>
                  <a:srgbClr val="339966"/>
                </a:solidFill>
                <a:latin typeface="Helvetica" pitchFamily="34" charset="0"/>
              </a:defRPr>
            </a:lvl3pPr>
            <a:lvl4pPr algn="ctr" rtl="0" eaLnBrk="0" fontAlgn="base" hangingPunct="0">
              <a:spcBef>
                <a:spcPct val="0"/>
              </a:spcBef>
              <a:spcAft>
                <a:spcPct val="0"/>
              </a:spcAft>
              <a:defRPr sz="3600" b="1">
                <a:solidFill>
                  <a:srgbClr val="339966"/>
                </a:solidFill>
                <a:latin typeface="Helvetica" pitchFamily="34" charset="0"/>
              </a:defRPr>
            </a:lvl4pPr>
            <a:lvl5pPr algn="ctr" rtl="0" eaLnBrk="0" fontAlgn="base" hangingPunct="0">
              <a:spcBef>
                <a:spcPct val="0"/>
              </a:spcBef>
              <a:spcAft>
                <a:spcPct val="0"/>
              </a:spcAft>
              <a:defRPr sz="3600" b="1">
                <a:solidFill>
                  <a:srgbClr val="339966"/>
                </a:solidFill>
                <a:latin typeface="Helvetica" pitchFamily="34" charset="0"/>
              </a:defRPr>
            </a:lvl5pPr>
            <a:lvl6pPr marL="457200" algn="ctr" rtl="0" eaLnBrk="0" fontAlgn="base" hangingPunct="0">
              <a:spcBef>
                <a:spcPct val="0"/>
              </a:spcBef>
              <a:spcAft>
                <a:spcPct val="0"/>
              </a:spcAft>
              <a:defRPr sz="3600" b="1">
                <a:solidFill>
                  <a:srgbClr val="339966"/>
                </a:solidFill>
                <a:latin typeface="Helvetica" pitchFamily="34" charset="0"/>
              </a:defRPr>
            </a:lvl6pPr>
            <a:lvl7pPr marL="914400" algn="ctr" rtl="0" eaLnBrk="0" fontAlgn="base" hangingPunct="0">
              <a:spcBef>
                <a:spcPct val="0"/>
              </a:spcBef>
              <a:spcAft>
                <a:spcPct val="0"/>
              </a:spcAft>
              <a:defRPr sz="3600" b="1">
                <a:solidFill>
                  <a:srgbClr val="339966"/>
                </a:solidFill>
                <a:latin typeface="Helvetica" pitchFamily="34" charset="0"/>
              </a:defRPr>
            </a:lvl7pPr>
            <a:lvl8pPr marL="1371600" algn="ctr" rtl="0" eaLnBrk="0" fontAlgn="base" hangingPunct="0">
              <a:spcBef>
                <a:spcPct val="0"/>
              </a:spcBef>
              <a:spcAft>
                <a:spcPct val="0"/>
              </a:spcAft>
              <a:defRPr sz="3600" b="1">
                <a:solidFill>
                  <a:srgbClr val="339966"/>
                </a:solidFill>
                <a:latin typeface="Helvetica" pitchFamily="34" charset="0"/>
              </a:defRPr>
            </a:lvl8pPr>
            <a:lvl9pPr marL="1828800" algn="ctr" rtl="0" eaLnBrk="0" fontAlgn="base" hangingPunct="0">
              <a:spcBef>
                <a:spcPct val="0"/>
              </a:spcBef>
              <a:spcAft>
                <a:spcPct val="0"/>
              </a:spcAft>
              <a:defRPr sz="3600" b="1">
                <a:solidFill>
                  <a:srgbClr val="339966"/>
                </a:solidFill>
                <a:latin typeface="Helvetica" pitchFamily="34" charset="0"/>
              </a:defRPr>
            </a:lvl9pPr>
          </a:lstStyle>
          <a:p>
            <a:pPr>
              <a:defRPr/>
            </a:pPr>
            <a:r>
              <a:rPr lang="en-US" altLang="en-US" sz="2000" kern="0" dirty="0">
                <a:latin typeface="Helvetica"/>
              </a:rPr>
              <a:t>www.phoenix.gov/pdd/gsi</a:t>
            </a:r>
          </a:p>
        </p:txBody>
      </p:sp>
      <p:graphicFrame>
        <p:nvGraphicFramePr>
          <p:cNvPr id="32778" name="Object 11">
            <a:extLst>
              <a:ext uri="{FF2B5EF4-FFF2-40B4-BE49-F238E27FC236}">
                <a16:creationId xmlns:a16="http://schemas.microsoft.com/office/drawing/2014/main" id="{4FEB0640-A6A2-2398-A6A5-39D218836C0B}"/>
              </a:ext>
            </a:extLst>
          </p:cNvPr>
          <p:cNvGraphicFramePr>
            <a:graphicFrameLocks noChangeAspect="1"/>
          </p:cNvGraphicFramePr>
          <p:nvPr/>
        </p:nvGraphicFramePr>
        <p:xfrm>
          <a:off x="8255001" y="1474788"/>
          <a:ext cx="2447925" cy="2095500"/>
        </p:xfrm>
        <a:graphic>
          <a:graphicData uri="http://schemas.openxmlformats.org/presentationml/2006/ole">
            <mc:AlternateContent xmlns:mc="http://schemas.openxmlformats.org/markup-compatibility/2006">
              <mc:Choice xmlns:v="urn:schemas-microsoft-com:vml" Requires="v">
                <p:oleObj name="Acrobat Document" r:id="rId7" imgW="5829108" imgH="4990730" progId="Acrobat.Document.DC">
                  <p:embed/>
                </p:oleObj>
              </mc:Choice>
              <mc:Fallback>
                <p:oleObj name="Acrobat Document" r:id="rId7" imgW="5829108" imgH="4990730" progId="Acrobat.Document.DC">
                  <p:embed/>
                  <p:pic>
                    <p:nvPicPr>
                      <p:cNvPr id="32778" name="Object 11">
                        <a:extLst>
                          <a:ext uri="{FF2B5EF4-FFF2-40B4-BE49-F238E27FC236}">
                            <a16:creationId xmlns:a16="http://schemas.microsoft.com/office/drawing/2014/main" id="{4FEB0640-A6A2-2398-A6A5-39D218836C0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55001" y="1474788"/>
                        <a:ext cx="2447925"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Rectangle 2">
            <a:extLst>
              <a:ext uri="{FF2B5EF4-FFF2-40B4-BE49-F238E27FC236}">
                <a16:creationId xmlns:a16="http://schemas.microsoft.com/office/drawing/2014/main" id="{0972C9E9-19EB-102E-9BB7-C1D1C68367B0}"/>
              </a:ext>
            </a:extLst>
          </p:cNvPr>
          <p:cNvSpPr txBox="1">
            <a:spLocks noChangeArrowheads="1"/>
          </p:cNvSpPr>
          <p:nvPr/>
        </p:nvSpPr>
        <p:spPr bwMode="auto">
          <a:xfrm>
            <a:off x="6821489" y="1030289"/>
            <a:ext cx="4135437" cy="415925"/>
          </a:xfrm>
          <a:prstGeom prst="rect">
            <a:avLst/>
          </a:prstGeom>
          <a:solidFill>
            <a:srgbClr val="FFFFFF">
              <a:alpha val="40000"/>
            </a:srgbClr>
          </a:solidFill>
          <a:ln>
            <a:noFill/>
          </a:ln>
          <a:effectLst>
            <a:outerShdw dist="17961" dir="8100000" algn="ctr" rotWithShape="0">
              <a:srgbClr val="003366">
                <a:alpha val="50000"/>
              </a:srgbClr>
            </a:outerShdw>
          </a:effectLst>
        </p:spPr>
        <p:txBody>
          <a:bodyPr/>
          <a:lstStyle>
            <a:lvl1pPr algn="ctr" rtl="0" eaLnBrk="0" fontAlgn="base" hangingPunct="0">
              <a:spcBef>
                <a:spcPct val="0"/>
              </a:spcBef>
              <a:spcAft>
                <a:spcPct val="0"/>
              </a:spcAft>
              <a:defRPr sz="3600" b="1">
                <a:solidFill>
                  <a:srgbClr val="339966"/>
                </a:solidFill>
                <a:latin typeface="+mj-lt"/>
                <a:ea typeface="+mj-ea"/>
                <a:cs typeface="+mj-cs"/>
              </a:defRPr>
            </a:lvl1pPr>
            <a:lvl2pPr algn="ctr" rtl="0" eaLnBrk="0" fontAlgn="base" hangingPunct="0">
              <a:spcBef>
                <a:spcPct val="0"/>
              </a:spcBef>
              <a:spcAft>
                <a:spcPct val="0"/>
              </a:spcAft>
              <a:defRPr sz="3600" b="1">
                <a:solidFill>
                  <a:srgbClr val="339966"/>
                </a:solidFill>
                <a:latin typeface="Helvetica" pitchFamily="34" charset="0"/>
              </a:defRPr>
            </a:lvl2pPr>
            <a:lvl3pPr algn="ctr" rtl="0" eaLnBrk="0" fontAlgn="base" hangingPunct="0">
              <a:spcBef>
                <a:spcPct val="0"/>
              </a:spcBef>
              <a:spcAft>
                <a:spcPct val="0"/>
              </a:spcAft>
              <a:defRPr sz="3600" b="1">
                <a:solidFill>
                  <a:srgbClr val="339966"/>
                </a:solidFill>
                <a:latin typeface="Helvetica" pitchFamily="34" charset="0"/>
              </a:defRPr>
            </a:lvl3pPr>
            <a:lvl4pPr algn="ctr" rtl="0" eaLnBrk="0" fontAlgn="base" hangingPunct="0">
              <a:spcBef>
                <a:spcPct val="0"/>
              </a:spcBef>
              <a:spcAft>
                <a:spcPct val="0"/>
              </a:spcAft>
              <a:defRPr sz="3600" b="1">
                <a:solidFill>
                  <a:srgbClr val="339966"/>
                </a:solidFill>
                <a:latin typeface="Helvetica" pitchFamily="34" charset="0"/>
              </a:defRPr>
            </a:lvl4pPr>
            <a:lvl5pPr algn="ctr" rtl="0" eaLnBrk="0" fontAlgn="base" hangingPunct="0">
              <a:spcBef>
                <a:spcPct val="0"/>
              </a:spcBef>
              <a:spcAft>
                <a:spcPct val="0"/>
              </a:spcAft>
              <a:defRPr sz="3600" b="1">
                <a:solidFill>
                  <a:srgbClr val="339966"/>
                </a:solidFill>
                <a:latin typeface="Helvetica" pitchFamily="34" charset="0"/>
              </a:defRPr>
            </a:lvl5pPr>
            <a:lvl6pPr marL="457200" algn="ctr" rtl="0" eaLnBrk="0" fontAlgn="base" hangingPunct="0">
              <a:spcBef>
                <a:spcPct val="0"/>
              </a:spcBef>
              <a:spcAft>
                <a:spcPct val="0"/>
              </a:spcAft>
              <a:defRPr sz="3600" b="1">
                <a:solidFill>
                  <a:srgbClr val="339966"/>
                </a:solidFill>
                <a:latin typeface="Helvetica" pitchFamily="34" charset="0"/>
              </a:defRPr>
            </a:lvl6pPr>
            <a:lvl7pPr marL="914400" algn="ctr" rtl="0" eaLnBrk="0" fontAlgn="base" hangingPunct="0">
              <a:spcBef>
                <a:spcPct val="0"/>
              </a:spcBef>
              <a:spcAft>
                <a:spcPct val="0"/>
              </a:spcAft>
              <a:defRPr sz="3600" b="1">
                <a:solidFill>
                  <a:srgbClr val="339966"/>
                </a:solidFill>
                <a:latin typeface="Helvetica" pitchFamily="34" charset="0"/>
              </a:defRPr>
            </a:lvl7pPr>
            <a:lvl8pPr marL="1371600" algn="ctr" rtl="0" eaLnBrk="0" fontAlgn="base" hangingPunct="0">
              <a:spcBef>
                <a:spcPct val="0"/>
              </a:spcBef>
              <a:spcAft>
                <a:spcPct val="0"/>
              </a:spcAft>
              <a:defRPr sz="3600" b="1">
                <a:solidFill>
                  <a:srgbClr val="339966"/>
                </a:solidFill>
                <a:latin typeface="Helvetica" pitchFamily="34" charset="0"/>
              </a:defRPr>
            </a:lvl8pPr>
            <a:lvl9pPr marL="1828800" algn="ctr" rtl="0" eaLnBrk="0" fontAlgn="base" hangingPunct="0">
              <a:spcBef>
                <a:spcPct val="0"/>
              </a:spcBef>
              <a:spcAft>
                <a:spcPct val="0"/>
              </a:spcAft>
              <a:defRPr sz="3600" b="1">
                <a:solidFill>
                  <a:srgbClr val="339966"/>
                </a:solidFill>
                <a:latin typeface="Helvetica" pitchFamily="34" charset="0"/>
              </a:defRPr>
            </a:lvl9pPr>
          </a:lstStyle>
          <a:p>
            <a:pPr>
              <a:defRPr/>
            </a:pPr>
            <a:r>
              <a:rPr lang="en-US" altLang="en-US" sz="2000" kern="0" dirty="0">
                <a:latin typeface="Helvetica"/>
              </a:rPr>
              <a:t>www.phoenix.gov/naturefestphx</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59DB79D-77AE-5359-3C01-E62D7DB94474}"/>
              </a:ext>
            </a:extLst>
          </p:cNvPr>
          <p:cNvSpPr>
            <a:spLocks noGrp="1"/>
          </p:cNvSpPr>
          <p:nvPr>
            <p:ph type="title"/>
          </p:nvPr>
        </p:nvSpPr>
        <p:spPr/>
        <p:txBody>
          <a:bodyPr/>
          <a:lstStyle/>
          <a:p>
            <a:r>
              <a:rPr lang="en-US" sz="5400" dirty="0"/>
              <a:t>Networking Break </a:t>
            </a:r>
          </a:p>
        </p:txBody>
      </p:sp>
      <p:sp>
        <p:nvSpPr>
          <p:cNvPr id="7" name="Table Placeholder 6">
            <a:extLst>
              <a:ext uri="{FF2B5EF4-FFF2-40B4-BE49-F238E27FC236}">
                <a16:creationId xmlns:a16="http://schemas.microsoft.com/office/drawing/2014/main" id="{D293759E-6430-59E8-BA5E-CFB9D3D18ACE}"/>
              </a:ext>
            </a:extLst>
          </p:cNvPr>
          <p:cNvSpPr>
            <a:spLocks noGrp="1"/>
          </p:cNvSpPr>
          <p:nvPr>
            <p:ph type="tbl" idx="1"/>
          </p:nvPr>
        </p:nvSpPr>
        <p:spPr>
          <a:xfrm>
            <a:off x="1339615" y="1571626"/>
            <a:ext cx="9937985" cy="920365"/>
          </a:xfrm>
        </p:spPr>
        <p:txBody>
          <a:bodyPr/>
          <a:lstStyle/>
          <a:p>
            <a:pPr marL="0" indent="0" algn="ctr">
              <a:buNone/>
            </a:pPr>
            <a:r>
              <a:rPr lang="en-US" sz="4800" b="1" dirty="0"/>
              <a:t>Return at 10:05am</a:t>
            </a:r>
          </a:p>
        </p:txBody>
      </p:sp>
      <p:sp>
        <p:nvSpPr>
          <p:cNvPr id="5" name="Slide Number Placeholder 4">
            <a:extLst>
              <a:ext uri="{FF2B5EF4-FFF2-40B4-BE49-F238E27FC236}">
                <a16:creationId xmlns:a16="http://schemas.microsoft.com/office/drawing/2014/main" id="{BE3A0683-CD89-3F0A-AEA2-B0F38DF4959A}"/>
              </a:ext>
            </a:extLst>
          </p:cNvPr>
          <p:cNvSpPr>
            <a:spLocks noGrp="1"/>
          </p:cNvSpPr>
          <p:nvPr>
            <p:ph type="sldNum" sz="quarter" idx="10"/>
          </p:nvPr>
        </p:nvSpPr>
        <p:spPr/>
        <p:txBody>
          <a:bodyPr/>
          <a:lstStyle/>
          <a:p>
            <a:pPr>
              <a:defRPr/>
            </a:pPr>
            <a:fld id="{C043A410-AE64-4349-A9D0-3C34F16F95B6}" type="slidenum">
              <a:rPr lang="en-US" altLang="en-US" smtClean="0"/>
              <a:pPr>
                <a:defRPr/>
              </a:pPr>
              <a:t>67</a:t>
            </a:fld>
            <a:endParaRPr lang="en-US" altLang="en-US"/>
          </a:p>
        </p:txBody>
      </p:sp>
      <p:pic>
        <p:nvPicPr>
          <p:cNvPr id="9" name="Picture 8">
            <a:extLst>
              <a:ext uri="{FF2B5EF4-FFF2-40B4-BE49-F238E27FC236}">
                <a16:creationId xmlns:a16="http://schemas.microsoft.com/office/drawing/2014/main" id="{B1441946-4D87-590F-84BC-DD2FBE506860}"/>
              </a:ext>
            </a:extLst>
          </p:cNvPr>
          <p:cNvPicPr>
            <a:picLocks noChangeAspect="1"/>
          </p:cNvPicPr>
          <p:nvPr/>
        </p:nvPicPr>
        <p:blipFill>
          <a:blip r:embed="rId2"/>
          <a:stretch>
            <a:fillRect/>
          </a:stretch>
        </p:blipFill>
        <p:spPr>
          <a:xfrm>
            <a:off x="3178999" y="2641600"/>
            <a:ext cx="5905500" cy="3606800"/>
          </a:xfrm>
          <a:prstGeom prst="rect">
            <a:avLst/>
          </a:prstGeom>
        </p:spPr>
      </p:pic>
    </p:spTree>
    <p:extLst>
      <p:ext uri="{BB962C8B-B14F-4D97-AF65-F5344CB8AC3E}">
        <p14:creationId xmlns:p14="http://schemas.microsoft.com/office/powerpoint/2010/main" val="335644553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DEDC7999-E86C-4307-9E5D-84AF91809408}"/>
              </a:ext>
            </a:extLst>
          </p:cNvPr>
          <p:cNvSpPr>
            <a:spLocks noGrp="1"/>
          </p:cNvSpPr>
          <p:nvPr>
            <p:ph type="subTitle" idx="1"/>
          </p:nvPr>
        </p:nvSpPr>
        <p:spPr>
          <a:xfrm>
            <a:off x="73152" y="860174"/>
            <a:ext cx="8036653" cy="5379060"/>
          </a:xfrm>
        </p:spPr>
        <p:txBody>
          <a:bodyPr>
            <a:noAutofit/>
          </a:bodyPr>
          <a:lstStyle/>
          <a:p>
            <a:pPr algn="ctr"/>
            <a:r>
              <a:rPr lang="en-US" sz="3200" dirty="0"/>
              <a:t>Natural &amp; Cultural Resource </a:t>
            </a:r>
          </a:p>
          <a:p>
            <a:pPr algn="ctr"/>
            <a:r>
              <a:rPr lang="en-US" sz="3200" dirty="0"/>
              <a:t>Regulatory Compliance Workshop</a:t>
            </a:r>
          </a:p>
          <a:p>
            <a:pPr algn="ctr"/>
            <a:r>
              <a:rPr lang="en-US" sz="3200" dirty="0"/>
              <a:t>City of Phoenix</a:t>
            </a:r>
          </a:p>
          <a:p>
            <a:pPr algn="ctr"/>
            <a:endParaRPr lang="en-US" sz="3200" dirty="0"/>
          </a:p>
          <a:p>
            <a:pPr algn="ctr"/>
            <a:r>
              <a:rPr lang="en-US" sz="3200" dirty="0"/>
              <a:t>Arizona’s Surface Water Protection Program</a:t>
            </a:r>
          </a:p>
          <a:p>
            <a:pPr algn="ctr"/>
            <a:r>
              <a:rPr lang="en-US" sz="2000" dirty="0"/>
              <a:t>January  30, 2025</a:t>
            </a:r>
          </a:p>
          <a:p>
            <a:pPr algn="ctr"/>
            <a:endParaRPr lang="en-US" sz="2000" dirty="0"/>
          </a:p>
          <a:p>
            <a:pPr algn="ctr"/>
            <a:r>
              <a:rPr lang="en-US" sz="2000" dirty="0"/>
              <a:t>Presented by:</a:t>
            </a:r>
          </a:p>
          <a:p>
            <a:pPr algn="ctr"/>
            <a:r>
              <a:rPr lang="en-US" sz="2800" dirty="0"/>
              <a:t>Rosi Sherrill</a:t>
            </a:r>
          </a:p>
        </p:txBody>
      </p:sp>
    </p:spTree>
    <p:extLst>
      <p:ext uri="{BB962C8B-B14F-4D97-AF65-F5344CB8AC3E}">
        <p14:creationId xmlns:p14="http://schemas.microsoft.com/office/powerpoint/2010/main" val="100861990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7E6D16A-35C8-443B-B360-F7BE40B710FE}"/>
              </a:ext>
            </a:extLst>
          </p:cNvPr>
          <p:cNvPicPr>
            <a:picLocks noChangeAspect="1"/>
          </p:cNvPicPr>
          <p:nvPr/>
        </p:nvPicPr>
        <p:blipFill rotWithShape="1">
          <a:blip r:embed="rId2"/>
          <a:srcRect l="4201" t="2948" r="2381" b="2386"/>
          <a:stretch/>
        </p:blipFill>
        <p:spPr>
          <a:xfrm>
            <a:off x="7100594" y="1147665"/>
            <a:ext cx="4786957" cy="5533052"/>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3" name="TextBox 2">
            <a:extLst>
              <a:ext uri="{FF2B5EF4-FFF2-40B4-BE49-F238E27FC236}">
                <a16:creationId xmlns:a16="http://schemas.microsoft.com/office/drawing/2014/main" id="{4ED6981C-6268-4CBA-A387-ABB73D6493B8}"/>
              </a:ext>
            </a:extLst>
          </p:cNvPr>
          <p:cNvSpPr txBox="1"/>
          <p:nvPr/>
        </p:nvSpPr>
        <p:spPr>
          <a:xfrm>
            <a:off x="382554" y="251925"/>
            <a:ext cx="6036907" cy="461665"/>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Calibri" panose="020F0502020204030204"/>
                <a:ea typeface="+mn-ea"/>
                <a:cs typeface="+mn-cs"/>
              </a:rPr>
              <a:t>Arizona’s Surface Water Protection Program</a:t>
            </a:r>
          </a:p>
        </p:txBody>
      </p:sp>
      <p:sp>
        <p:nvSpPr>
          <p:cNvPr id="8" name="TextBox 7">
            <a:extLst>
              <a:ext uri="{FF2B5EF4-FFF2-40B4-BE49-F238E27FC236}">
                <a16:creationId xmlns:a16="http://schemas.microsoft.com/office/drawing/2014/main" id="{E2F07885-18DC-47A9-924D-79BC709AFAF5}"/>
              </a:ext>
            </a:extLst>
          </p:cNvPr>
          <p:cNvSpPr txBox="1"/>
          <p:nvPr/>
        </p:nvSpPr>
        <p:spPr>
          <a:xfrm>
            <a:off x="522336" y="1427583"/>
            <a:ext cx="5757342" cy="5078313"/>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The Protected Surface Waters List, or PSWL is made up of:</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Protected Surface Waters [ARS 49-221(G)]:</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All WOTUS;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Any perennial, intermittent, or ephemeral reaches and impoundments of the following Rivers:</a:t>
            </a:r>
          </a:p>
          <a:p>
            <a:pPr marL="1200150" marR="0" lvl="2"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Bill Williams </a:t>
            </a:r>
          </a:p>
          <a:p>
            <a:pPr marL="1200150" marR="0" lvl="2"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Colorado</a:t>
            </a:r>
          </a:p>
          <a:p>
            <a:pPr marL="1200150" marR="0" lvl="2"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4D827F"/>
                </a:solidFill>
                <a:effectLst/>
                <a:uLnTx/>
                <a:uFillTx/>
                <a:latin typeface="Calibri" panose="020F0502020204030204"/>
                <a:ea typeface="+mn-ea"/>
                <a:cs typeface="+mn-cs"/>
              </a:rPr>
              <a:t>Gila</a:t>
            </a:r>
          </a:p>
          <a:p>
            <a:pPr marL="1200150" marR="0" lvl="2"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Little Colorado</a:t>
            </a:r>
          </a:p>
          <a:p>
            <a:pPr marL="1200150" marR="0" lvl="2"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4D827F"/>
                </a:solidFill>
                <a:effectLst/>
                <a:uLnTx/>
                <a:uFillTx/>
                <a:latin typeface="Calibri" panose="020F0502020204030204"/>
                <a:ea typeface="+mn-ea"/>
                <a:cs typeface="+mn-cs"/>
              </a:rPr>
              <a:t>Salt</a:t>
            </a:r>
          </a:p>
          <a:p>
            <a:pPr marL="1200150" marR="0" lvl="2"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San Pedro</a:t>
            </a:r>
          </a:p>
          <a:p>
            <a:pPr marL="1200150" marR="0" lvl="2"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Santa Cruz</a:t>
            </a:r>
          </a:p>
          <a:p>
            <a:pPr marL="1200150" marR="0" lvl="2"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Verde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Non-WOTUS Protected Surface Waters; and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Historically Regulated as WOTUS, Confirmation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56764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9441F5-6B90-1248-EC60-4B00F993E81A}"/>
              </a:ext>
            </a:extLst>
          </p:cNvPr>
          <p:cNvSpPr>
            <a:spLocks noGrp="1"/>
          </p:cNvSpPr>
          <p:nvPr>
            <p:ph sz="quarter" idx="10"/>
          </p:nvPr>
        </p:nvSpPr>
        <p:spPr/>
        <p:txBody>
          <a:bodyPr numCol="1"/>
          <a:lstStyle/>
          <a:p>
            <a:r>
              <a:rPr lang="en-US" sz="2400" dirty="0"/>
              <a:t>Arizona is currently evaluating jurisdiction under the Amended 2023 Rule - Revised Definition of “Waters of the United States”; effective September 8, 2023</a:t>
            </a:r>
          </a:p>
          <a:p>
            <a:r>
              <a:rPr lang="en-US" sz="2400" dirty="0"/>
              <a:t>(may also be referred to as the “conforming rule”)</a:t>
            </a:r>
          </a:p>
          <a:p>
            <a:endParaRPr lang="en-US" sz="2400" dirty="0"/>
          </a:p>
          <a:p>
            <a:r>
              <a:rPr lang="en-US" sz="2400" dirty="0"/>
              <a:t>Categories of Jurisdictional Waters</a:t>
            </a:r>
          </a:p>
          <a:p>
            <a:r>
              <a:rPr lang="en-US" sz="2400" dirty="0"/>
              <a:t>(a)(1)</a:t>
            </a:r>
          </a:p>
          <a:p>
            <a:pPr marL="342900" indent="-342900">
              <a:buFont typeface="Arial" panose="020B0604020202020204" pitchFamily="34" charset="0"/>
              <a:buChar char="•"/>
            </a:pPr>
            <a:r>
              <a:rPr lang="en-US" sz="2400" dirty="0"/>
              <a:t>(i) Traditional Navigable Waters</a:t>
            </a:r>
          </a:p>
          <a:p>
            <a:pPr marL="342900" indent="-342900">
              <a:buFont typeface="Arial" panose="020B0604020202020204" pitchFamily="34" charset="0"/>
              <a:buChar char="•"/>
            </a:pPr>
            <a:r>
              <a:rPr lang="en-US" sz="2400" dirty="0"/>
              <a:t>(ii) Territorial Seas</a:t>
            </a:r>
          </a:p>
          <a:p>
            <a:pPr marL="342900" indent="-342900">
              <a:buFont typeface="Arial" panose="020B0604020202020204" pitchFamily="34" charset="0"/>
              <a:buChar char="•"/>
            </a:pPr>
            <a:r>
              <a:rPr lang="en-US" sz="2400" dirty="0"/>
              <a:t>(iii)Interstate Waters</a:t>
            </a:r>
          </a:p>
          <a:p>
            <a:r>
              <a:rPr lang="en-US" sz="2400" dirty="0"/>
              <a:t>(a)(2) Impoundments of Jurisdictional Waters</a:t>
            </a:r>
          </a:p>
          <a:p>
            <a:r>
              <a:rPr lang="en-US" sz="2400" dirty="0"/>
              <a:t>(a)(3) Tributaries</a:t>
            </a:r>
          </a:p>
          <a:p>
            <a:r>
              <a:rPr lang="en-US" sz="2400" dirty="0"/>
              <a:t>(a)(4) Adjacent Wetlands</a:t>
            </a:r>
          </a:p>
          <a:p>
            <a:r>
              <a:rPr lang="en-US" sz="2400" dirty="0"/>
              <a:t>(a)(5) Intrastate lakes and ponds</a:t>
            </a:r>
          </a:p>
          <a:p>
            <a:r>
              <a:rPr lang="en-US" sz="2400" dirty="0"/>
              <a:t>that do not fall within (a)(1) – (a)(4)</a:t>
            </a:r>
          </a:p>
        </p:txBody>
      </p:sp>
      <p:sp>
        <p:nvSpPr>
          <p:cNvPr id="3" name="Footer Placeholder 2">
            <a:extLst>
              <a:ext uri="{FF2B5EF4-FFF2-40B4-BE49-F238E27FC236}">
                <a16:creationId xmlns:a16="http://schemas.microsoft.com/office/drawing/2014/main" id="{56F47461-3397-FAF3-DCB6-751F7D7B3D19}"/>
              </a:ext>
            </a:extLst>
          </p:cNvPr>
          <p:cNvSpPr>
            <a:spLocks noGrp="1"/>
          </p:cNvSpPr>
          <p:nvPr>
            <p:ph type="ftr" sz="quarter" idx="12"/>
          </p:nvPr>
        </p:nvSpPr>
        <p:spPr/>
        <p:txBody>
          <a:bodyPr/>
          <a:lstStyle/>
          <a:p>
            <a:endParaRPr lang="en-US" dirty="0"/>
          </a:p>
        </p:txBody>
      </p:sp>
      <p:sp>
        <p:nvSpPr>
          <p:cNvPr id="4" name="Title 3">
            <a:extLst>
              <a:ext uri="{FF2B5EF4-FFF2-40B4-BE49-F238E27FC236}">
                <a16:creationId xmlns:a16="http://schemas.microsoft.com/office/drawing/2014/main" id="{E5CFC8C2-0DDC-2BF9-B8A8-67B0802733EB}"/>
              </a:ext>
            </a:extLst>
          </p:cNvPr>
          <p:cNvSpPr>
            <a:spLocks noGrp="1"/>
          </p:cNvSpPr>
          <p:nvPr>
            <p:ph type="title"/>
          </p:nvPr>
        </p:nvSpPr>
        <p:spPr/>
        <p:txBody>
          <a:bodyPr/>
          <a:lstStyle/>
          <a:p>
            <a:pPr algn="ctr"/>
            <a:r>
              <a:rPr lang="en-US" dirty="0"/>
              <a:t>Amended 2023 rule</a:t>
            </a:r>
          </a:p>
        </p:txBody>
      </p:sp>
      <p:pic>
        <p:nvPicPr>
          <p:cNvPr id="6" name="Picture 5" descr="A picture containing grass, sky, outdoor, nature&#10;&#10;Description automatically generated">
            <a:extLst>
              <a:ext uri="{FF2B5EF4-FFF2-40B4-BE49-F238E27FC236}">
                <a16:creationId xmlns:a16="http://schemas.microsoft.com/office/drawing/2014/main" id="{B912A53A-AEED-F2CB-7F41-3A0556AF24D8}"/>
              </a:ext>
            </a:extLst>
          </p:cNvPr>
          <p:cNvPicPr>
            <a:picLocks noChangeAspect="1"/>
          </p:cNvPicPr>
          <p:nvPr/>
        </p:nvPicPr>
        <p:blipFill>
          <a:blip r:embed="rId2"/>
          <a:stretch>
            <a:fillRect/>
          </a:stretch>
        </p:blipFill>
        <p:spPr>
          <a:xfrm>
            <a:off x="6629400" y="2429797"/>
            <a:ext cx="5099255" cy="3399503"/>
          </a:xfrm>
          <a:prstGeom prst="rect">
            <a:avLst/>
          </a:prstGeom>
        </p:spPr>
      </p:pic>
    </p:spTree>
    <p:extLst>
      <p:ext uri="{BB962C8B-B14F-4D97-AF65-F5344CB8AC3E}">
        <p14:creationId xmlns:p14="http://schemas.microsoft.com/office/powerpoint/2010/main" val="398014553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ED6981C-6268-4CBA-A387-ABB73D6493B8}"/>
              </a:ext>
            </a:extLst>
          </p:cNvPr>
          <p:cNvSpPr txBox="1"/>
          <p:nvPr/>
        </p:nvSpPr>
        <p:spPr>
          <a:xfrm>
            <a:off x="382554" y="251925"/>
            <a:ext cx="6036907" cy="461665"/>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Calibri" panose="020F0502020204030204"/>
                <a:ea typeface="+mn-ea"/>
                <a:cs typeface="+mn-cs"/>
              </a:rPr>
              <a:t>Arizona’s Surface Water Protection Program</a:t>
            </a:r>
          </a:p>
        </p:txBody>
      </p:sp>
      <p:pic>
        <p:nvPicPr>
          <p:cNvPr id="5" name="Picture 4">
            <a:extLst>
              <a:ext uri="{FF2B5EF4-FFF2-40B4-BE49-F238E27FC236}">
                <a16:creationId xmlns:a16="http://schemas.microsoft.com/office/drawing/2014/main" id="{E49BBB43-7C0B-42DE-9041-C2E90E88552F}"/>
              </a:ext>
            </a:extLst>
          </p:cNvPr>
          <p:cNvPicPr>
            <a:picLocks noChangeAspect="1"/>
          </p:cNvPicPr>
          <p:nvPr/>
        </p:nvPicPr>
        <p:blipFill>
          <a:blip r:embed="rId2"/>
          <a:stretch>
            <a:fillRect/>
          </a:stretch>
        </p:blipFill>
        <p:spPr>
          <a:xfrm>
            <a:off x="8135228" y="1159776"/>
            <a:ext cx="3934374" cy="47250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a:extLst>
              <a:ext uri="{FF2B5EF4-FFF2-40B4-BE49-F238E27FC236}">
                <a16:creationId xmlns:a16="http://schemas.microsoft.com/office/drawing/2014/main" id="{2266D92C-C537-4556-8BB6-351E79929B51}"/>
              </a:ext>
            </a:extLst>
          </p:cNvPr>
          <p:cNvPicPr>
            <a:picLocks noChangeAspect="1"/>
          </p:cNvPicPr>
          <p:nvPr/>
        </p:nvPicPr>
        <p:blipFill>
          <a:blip r:embed="rId3"/>
          <a:stretch>
            <a:fillRect/>
          </a:stretch>
        </p:blipFill>
        <p:spPr>
          <a:xfrm>
            <a:off x="122398" y="1159776"/>
            <a:ext cx="7916380" cy="37819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a:extLst>
              <a:ext uri="{FF2B5EF4-FFF2-40B4-BE49-F238E27FC236}">
                <a16:creationId xmlns:a16="http://schemas.microsoft.com/office/drawing/2014/main" id="{8085F823-BFBE-418E-818B-113C023D1E5A}"/>
              </a:ext>
            </a:extLst>
          </p:cNvPr>
          <p:cNvPicPr>
            <a:picLocks noChangeAspect="1"/>
          </p:cNvPicPr>
          <p:nvPr/>
        </p:nvPicPr>
        <p:blipFill rotWithShape="1">
          <a:blip r:embed="rId4"/>
          <a:srcRect r="44207"/>
          <a:stretch/>
        </p:blipFill>
        <p:spPr>
          <a:xfrm>
            <a:off x="2295053" y="5206783"/>
            <a:ext cx="3934374" cy="1356104"/>
          </a:xfrm>
          <a:prstGeom prst="rect">
            <a:avLst/>
          </a:prstGeom>
          <a:ln w="38100" cap="sq">
            <a:solidFill>
              <a:srgbClr val="4D827F"/>
            </a:solidFill>
            <a:prstDash val="solid"/>
            <a:miter lim="800000"/>
          </a:ln>
          <a:effectLst>
            <a:outerShdw blurRad="50800" dist="38100" dir="2700000" algn="tl" rotWithShape="0">
              <a:srgbClr val="000000">
                <a:alpha val="43000"/>
              </a:srgbClr>
            </a:outerShdw>
          </a:effectLst>
        </p:spPr>
      </p:pic>
      <p:cxnSp>
        <p:nvCxnSpPr>
          <p:cNvPr id="12" name="Straight Arrow Connector 11">
            <a:extLst>
              <a:ext uri="{FF2B5EF4-FFF2-40B4-BE49-F238E27FC236}">
                <a16:creationId xmlns:a16="http://schemas.microsoft.com/office/drawing/2014/main" id="{A7929ABD-E430-48DF-B76D-807F4D722959}"/>
              </a:ext>
            </a:extLst>
          </p:cNvPr>
          <p:cNvCxnSpPr>
            <a:cxnSpLocks/>
          </p:cNvCxnSpPr>
          <p:nvPr/>
        </p:nvCxnSpPr>
        <p:spPr>
          <a:xfrm>
            <a:off x="755780" y="4404049"/>
            <a:ext cx="1442823" cy="1294175"/>
          </a:xfrm>
          <a:prstGeom prst="straightConnector1">
            <a:avLst/>
          </a:prstGeom>
          <a:ln w="38100">
            <a:tailEnd type="triangle"/>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318467336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52D14A0-70BE-4764-B3D0-CAD94317C88B}"/>
              </a:ext>
            </a:extLst>
          </p:cNvPr>
          <p:cNvPicPr>
            <a:picLocks noChangeAspect="1"/>
          </p:cNvPicPr>
          <p:nvPr/>
        </p:nvPicPr>
        <p:blipFill>
          <a:blip r:embed="rId2"/>
          <a:stretch>
            <a:fillRect/>
          </a:stretch>
        </p:blipFill>
        <p:spPr>
          <a:xfrm>
            <a:off x="1580522" y="1130746"/>
            <a:ext cx="9030956" cy="55549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1966581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ED6981C-6268-4CBA-A387-ABB73D6493B8}"/>
              </a:ext>
            </a:extLst>
          </p:cNvPr>
          <p:cNvSpPr txBox="1"/>
          <p:nvPr/>
        </p:nvSpPr>
        <p:spPr>
          <a:xfrm>
            <a:off x="382554" y="251925"/>
            <a:ext cx="6036907" cy="461665"/>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Calibri" panose="020F0502020204030204"/>
                <a:ea typeface="+mn-ea"/>
                <a:cs typeface="+mn-cs"/>
              </a:rPr>
              <a:t>Arizona’s Surface Water Protection Program</a:t>
            </a:r>
          </a:p>
        </p:txBody>
      </p:sp>
      <p:pic>
        <p:nvPicPr>
          <p:cNvPr id="11" name="Picture 10">
            <a:extLst>
              <a:ext uri="{FF2B5EF4-FFF2-40B4-BE49-F238E27FC236}">
                <a16:creationId xmlns:a16="http://schemas.microsoft.com/office/drawing/2014/main" id="{154FB95A-67CE-4B3E-B36D-0CE958DA776A}"/>
              </a:ext>
            </a:extLst>
          </p:cNvPr>
          <p:cNvPicPr>
            <a:picLocks noChangeAspect="1"/>
          </p:cNvPicPr>
          <p:nvPr/>
        </p:nvPicPr>
        <p:blipFill>
          <a:blip r:embed="rId2"/>
          <a:stretch>
            <a:fillRect/>
          </a:stretch>
        </p:blipFill>
        <p:spPr>
          <a:xfrm>
            <a:off x="1887767" y="1128899"/>
            <a:ext cx="8416466" cy="54025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8259721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4000"/>
            <a:lum/>
          </a:blip>
          <a:srcRect/>
          <a:tile tx="0" ty="0" sx="100000" sy="100000" flip="none" algn="tl"/>
        </a:blip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99428E1-088D-4DFE-8E47-E01BC38896EB}"/>
              </a:ext>
            </a:extLst>
          </p:cNvPr>
          <p:cNvSpPr>
            <a:spLocks noGrp="1"/>
          </p:cNvSpPr>
          <p:nvPr>
            <p:ph type="body" idx="1"/>
          </p:nvPr>
        </p:nvSpPr>
        <p:spPr>
          <a:xfrm>
            <a:off x="1516178" y="4589463"/>
            <a:ext cx="9159643" cy="1500187"/>
          </a:xfrm>
        </p:spPr>
        <p:txBody>
          <a:bodyPr/>
          <a:lstStyle/>
          <a:p>
            <a:r>
              <a:rPr lang="en-US" dirty="0"/>
              <a:t>Rosi Sherrill		</a:t>
            </a:r>
            <a:r>
              <a:rPr lang="en-US" dirty="0">
                <a:solidFill>
                  <a:schemeClr val="bg1">
                    <a:lumMod val="65000"/>
                  </a:schemeClr>
                </a:solidFill>
              </a:rPr>
              <a:t>602-771-4409	</a:t>
            </a:r>
            <a:r>
              <a:rPr lang="en-US" dirty="0"/>
              <a:t>	</a:t>
            </a:r>
            <a:r>
              <a:rPr lang="en-US" b="1" dirty="0">
                <a:solidFill>
                  <a:srgbClr val="002060"/>
                </a:solidFill>
                <a:hlinkClick r:id="rId3">
                  <a:extLst>
                    <a:ext uri="{A12FA001-AC4F-418D-AE19-62706E023703}">
                      <ahyp:hlinkClr xmlns:ahyp="http://schemas.microsoft.com/office/drawing/2018/hyperlinkcolor" val="tx"/>
                    </a:ext>
                  </a:extLst>
                </a:hlinkClick>
              </a:rPr>
              <a:t>sherrill.laurie@azdeq.gov</a:t>
            </a:r>
            <a:endParaRPr lang="en-US" b="1" dirty="0">
              <a:solidFill>
                <a:srgbClr val="002060"/>
              </a:solidFill>
            </a:endParaRPr>
          </a:p>
          <a:p>
            <a:r>
              <a:rPr lang="en-US" dirty="0"/>
              <a:t>AZPDES Hotline	602-771-1440	</a:t>
            </a:r>
            <a:r>
              <a:rPr lang="en-US" b="1" dirty="0"/>
              <a:t>	</a:t>
            </a:r>
            <a:r>
              <a:rPr lang="en-US" b="1" dirty="0">
                <a:solidFill>
                  <a:srgbClr val="002060"/>
                </a:solidFill>
                <a:hlinkClick r:id="rId4">
                  <a:extLst>
                    <a:ext uri="{A12FA001-AC4F-418D-AE19-62706E023703}">
                      <ahyp:hlinkClr xmlns:ahyp="http://schemas.microsoft.com/office/drawing/2018/hyperlinkcolor" val="tx"/>
                    </a:ext>
                  </a:extLst>
                </a:hlinkClick>
              </a:rPr>
              <a:t>azpdes@azdeq.gov</a:t>
            </a:r>
            <a:endParaRPr lang="en-US" b="1" dirty="0">
              <a:solidFill>
                <a:srgbClr val="002060"/>
              </a:solidFill>
            </a:endParaRPr>
          </a:p>
          <a:p>
            <a:endParaRPr lang="en-US" dirty="0"/>
          </a:p>
        </p:txBody>
      </p:sp>
      <p:sp>
        <p:nvSpPr>
          <p:cNvPr id="3" name="TextBox 2">
            <a:extLst>
              <a:ext uri="{FF2B5EF4-FFF2-40B4-BE49-F238E27FC236}">
                <a16:creationId xmlns:a16="http://schemas.microsoft.com/office/drawing/2014/main" id="{7C914DE2-6871-4028-950D-453912DC031F}"/>
              </a:ext>
            </a:extLst>
          </p:cNvPr>
          <p:cNvSpPr txBox="1"/>
          <p:nvPr/>
        </p:nvSpPr>
        <p:spPr>
          <a:xfrm>
            <a:off x="453006" y="1350628"/>
            <a:ext cx="4593758" cy="1200329"/>
          </a:xfrm>
          <a:prstGeom prst="rect">
            <a:avLst/>
          </a:prstGeom>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0" normalizeH="0" baseline="0" noProof="0" dirty="0">
                <a:ln>
                  <a:noFill/>
                </a:ln>
                <a:solidFill>
                  <a:srgbClr val="002060"/>
                </a:solidFill>
                <a:effectLst/>
                <a:uLnTx/>
                <a:uFillTx/>
                <a:latin typeface="Calibri" panose="020F0502020204030204"/>
                <a:ea typeface="+mn-ea"/>
                <a:cs typeface="+mn-cs"/>
              </a:rPr>
              <a:t>Questions? </a:t>
            </a:r>
          </a:p>
        </p:txBody>
      </p:sp>
      <p:sp>
        <p:nvSpPr>
          <p:cNvPr id="10" name="TextBox 9">
            <a:extLst>
              <a:ext uri="{FF2B5EF4-FFF2-40B4-BE49-F238E27FC236}">
                <a16:creationId xmlns:a16="http://schemas.microsoft.com/office/drawing/2014/main" id="{1680CDDC-56D7-4FB5-B238-A0A85E72654E}"/>
              </a:ext>
            </a:extLst>
          </p:cNvPr>
          <p:cNvSpPr txBox="1"/>
          <p:nvPr/>
        </p:nvSpPr>
        <p:spPr>
          <a:xfrm>
            <a:off x="3902278" y="3187817"/>
            <a:ext cx="4387442" cy="923330"/>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rgbClr val="FFFFFF"/>
                </a:solidFill>
                <a:effectLst/>
                <a:uLnTx/>
                <a:uFillTx/>
                <a:latin typeface="Calibri" panose="020F0502020204030204"/>
                <a:ea typeface="+mn-ea"/>
                <a:cs typeface="+mn-cs"/>
              </a:rPr>
              <a:t>Thank you!</a:t>
            </a:r>
          </a:p>
        </p:txBody>
      </p:sp>
    </p:spTree>
    <p:extLst>
      <p:ext uri="{BB962C8B-B14F-4D97-AF65-F5344CB8AC3E}">
        <p14:creationId xmlns:p14="http://schemas.microsoft.com/office/powerpoint/2010/main" val="6716397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0B7739F-C747-60C6-DEB3-0D892E84999F}"/>
              </a:ext>
            </a:extLst>
          </p:cNvPr>
          <p:cNvSpPr txBox="1"/>
          <p:nvPr/>
        </p:nvSpPr>
        <p:spPr>
          <a:xfrm>
            <a:off x="0" y="-25400"/>
            <a:ext cx="11044989" cy="830997"/>
          </a:xfrm>
          <a:prstGeom prst="rect">
            <a:avLst/>
          </a:prstGeom>
          <a:solidFill>
            <a:schemeClr val="accent6">
              <a:lumMod val="20000"/>
              <a:lumOff val="80000"/>
              <a:alpha val="40000"/>
            </a:schemeClr>
          </a:solidFill>
          <a:effectLst>
            <a:softEdge rad="63500"/>
          </a:effectLst>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black"/>
                </a:solidFill>
                <a:effectLst/>
                <a:uLnTx/>
                <a:uFillTx/>
                <a:latin typeface="Lato"/>
                <a:ea typeface="+mn-ea"/>
                <a:cs typeface="+mn-cs"/>
              </a:rPr>
              <a:t>City of Phoenix Historic Preservation</a:t>
            </a:r>
          </a:p>
        </p:txBody>
      </p:sp>
    </p:spTree>
    <p:custDataLst>
      <p:tags r:id="rId1"/>
    </p:custDataLst>
    <p:extLst>
      <p:ext uri="{BB962C8B-B14F-4D97-AF65-F5344CB8AC3E}">
        <p14:creationId xmlns:p14="http://schemas.microsoft.com/office/powerpoint/2010/main" val="243808485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98BA881-3297-411F-8B60-629B579A4B3A}"/>
              </a:ext>
            </a:extLst>
          </p:cNvPr>
          <p:cNvPicPr>
            <a:picLocks noChangeAspect="1"/>
          </p:cNvPicPr>
          <p:nvPr/>
        </p:nvPicPr>
        <p:blipFill rotWithShape="1">
          <a:blip r:embed="rId3" cstate="email">
            <a:alphaModFix amt="35000"/>
            <a:extLst>
              <a:ext uri="{28A0092B-C50C-407E-A947-70E740481C1C}">
                <a14:useLocalDpi xmlns:a14="http://schemas.microsoft.com/office/drawing/2010/main"/>
              </a:ext>
            </a:extLst>
          </a:blip>
          <a:srcRect/>
          <a:stretch/>
        </p:blipFill>
        <p:spPr>
          <a:xfrm>
            <a:off x="0" y="-1547"/>
            <a:ext cx="12192000" cy="6837775"/>
          </a:xfrm>
          <a:prstGeom prst="rect">
            <a:avLst/>
          </a:prstGeom>
        </p:spPr>
      </p:pic>
      <p:sp>
        <p:nvSpPr>
          <p:cNvPr id="2" name="TextBox 1">
            <a:extLst>
              <a:ext uri="{FF2B5EF4-FFF2-40B4-BE49-F238E27FC236}">
                <a16:creationId xmlns:a16="http://schemas.microsoft.com/office/drawing/2014/main" id="{3BE10F15-33BD-4BF2-89DB-1AFE4C965339}"/>
              </a:ext>
            </a:extLst>
          </p:cNvPr>
          <p:cNvSpPr txBox="1"/>
          <p:nvPr/>
        </p:nvSpPr>
        <p:spPr>
          <a:xfrm>
            <a:off x="838200" y="1697216"/>
            <a:ext cx="7016015" cy="27699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Lato"/>
                <a:ea typeface="+mn-ea"/>
                <a:cs typeface="+mn-cs"/>
              </a:rPr>
              <a:t>National Historic Preservation Act (NHPA) - 1966</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Lat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Lato"/>
                <a:ea typeface="+mn-ea"/>
                <a:cs typeface="+mn-cs"/>
              </a:rPr>
              <a:t>National Environmental Policy Act (NEPA) – 1970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Lat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Lato"/>
                <a:ea typeface="+mn-ea"/>
                <a:cs typeface="+mn-cs"/>
              </a:rPr>
              <a:t>NHPA Amendment – Certified Local Governments - 1980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Lat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Lato"/>
                <a:ea typeface="+mn-ea"/>
                <a:cs typeface="+mn-cs"/>
              </a:rPr>
              <a:t>Phoenix Zoning Ordinance - 1985</a:t>
            </a:r>
          </a:p>
        </p:txBody>
      </p:sp>
      <p:pic>
        <p:nvPicPr>
          <p:cNvPr id="11" name="Picture 10">
            <a:extLst>
              <a:ext uri="{FF2B5EF4-FFF2-40B4-BE49-F238E27FC236}">
                <a16:creationId xmlns:a16="http://schemas.microsoft.com/office/drawing/2014/main" id="{DC2C2A3B-F217-4416-A1D9-8EC3521F665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38720" y="1338950"/>
            <a:ext cx="3816804" cy="2426316"/>
          </a:xfrm>
          <a:prstGeom prst="rect">
            <a:avLst/>
          </a:prstGeom>
        </p:spPr>
      </p:pic>
      <p:sp>
        <p:nvSpPr>
          <p:cNvPr id="3" name="Title 2">
            <a:extLst>
              <a:ext uri="{FF2B5EF4-FFF2-40B4-BE49-F238E27FC236}">
                <a16:creationId xmlns:a16="http://schemas.microsoft.com/office/drawing/2014/main" id="{B7F2CAF8-64AD-057F-F507-7D15A66644C4}"/>
              </a:ext>
            </a:extLst>
          </p:cNvPr>
          <p:cNvSpPr>
            <a:spLocks noGrp="1"/>
          </p:cNvSpPr>
          <p:nvPr>
            <p:ph type="title"/>
          </p:nvPr>
        </p:nvSpPr>
        <p:spPr>
          <a:xfrm>
            <a:off x="838200" y="365125"/>
            <a:ext cx="10515600" cy="973825"/>
          </a:xfrm>
        </p:spPr>
        <p:txBody>
          <a:bodyPr/>
          <a:lstStyle/>
          <a:p>
            <a:r>
              <a:rPr lang="en-US" dirty="0"/>
              <a:t>Legal Requirements</a:t>
            </a:r>
          </a:p>
        </p:txBody>
      </p:sp>
    </p:spTree>
    <p:extLst>
      <p:ext uri="{BB962C8B-B14F-4D97-AF65-F5344CB8AC3E}">
        <p14:creationId xmlns:p14="http://schemas.microsoft.com/office/powerpoint/2010/main" val="275788033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7CD1A4-F0F9-4CDC-593A-8D07CED32F87}"/>
              </a:ext>
            </a:extLst>
          </p:cNvPr>
          <p:cNvPicPr>
            <a:picLocks noChangeAspect="1"/>
          </p:cNvPicPr>
          <p:nvPr/>
        </p:nvPicPr>
        <p:blipFill rotWithShape="1">
          <a:blip r:embed="rId3">
            <a:alphaModFix amt="40000"/>
          </a:blip>
          <a:srcRect l="4035" r="3288"/>
          <a:stretch/>
        </p:blipFill>
        <p:spPr>
          <a:xfrm>
            <a:off x="0" y="0"/>
            <a:ext cx="12341328" cy="6858000"/>
          </a:xfrm>
          <a:prstGeom prst="rect">
            <a:avLst/>
          </a:prstGeom>
        </p:spPr>
      </p:pic>
      <p:sp>
        <p:nvSpPr>
          <p:cNvPr id="6" name="Title 5">
            <a:extLst>
              <a:ext uri="{FF2B5EF4-FFF2-40B4-BE49-F238E27FC236}">
                <a16:creationId xmlns:a16="http://schemas.microsoft.com/office/drawing/2014/main" id="{CAD542E0-AFA9-0691-572A-57697AAF5780}"/>
              </a:ext>
            </a:extLst>
          </p:cNvPr>
          <p:cNvSpPr>
            <a:spLocks noGrp="1"/>
          </p:cNvSpPr>
          <p:nvPr>
            <p:ph type="title"/>
          </p:nvPr>
        </p:nvSpPr>
        <p:spPr>
          <a:xfrm>
            <a:off x="134754" y="182563"/>
            <a:ext cx="11219046" cy="1127209"/>
          </a:xfrm>
        </p:spPr>
        <p:txBody>
          <a:bodyPr>
            <a:normAutofit/>
          </a:bodyPr>
          <a:lstStyle/>
          <a:p>
            <a:r>
              <a:rPr lang="en-US" dirty="0"/>
              <a:t>What does the COP HP Office do????</a:t>
            </a:r>
          </a:p>
        </p:txBody>
      </p:sp>
      <p:sp>
        <p:nvSpPr>
          <p:cNvPr id="8" name="Content Placeholder 2">
            <a:extLst>
              <a:ext uri="{FF2B5EF4-FFF2-40B4-BE49-F238E27FC236}">
                <a16:creationId xmlns:a16="http://schemas.microsoft.com/office/drawing/2014/main" id="{50B2B239-5F90-D849-23B7-7F82A9BDC322}"/>
              </a:ext>
            </a:extLst>
          </p:cNvPr>
          <p:cNvSpPr txBox="1">
            <a:spLocks/>
          </p:cNvSpPr>
          <p:nvPr/>
        </p:nvSpPr>
        <p:spPr>
          <a:xfrm>
            <a:off x="381000" y="1492334"/>
            <a:ext cx="6115050" cy="4849812"/>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rPr>
              <a:t>Design review for designated properties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rPr>
              <a:t>R-O-W Reviews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rPr>
              <a:t>Demolition review/hold designated properties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rPr>
              <a:t>30-day demolition holds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rPr>
              <a:t>Grants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rPr>
              <a:t>Survey/Context/MPDF/Designation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rPr>
              <a:t>Federal Compliance Reviews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rPr>
              <a:t>Plans/Studies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rPr>
              <a:t>Building Condition Assessments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rPr>
              <a:t>Interpretation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Lato" panose="020F0502020204030203" pitchFamily="34" charset="0"/>
              <a:ea typeface="Verdana" panose="020B0604030504040204" pitchFamily="34" charset="0"/>
              <a:cs typeface="+mn-cs"/>
            </a:endParaRPr>
          </a:p>
        </p:txBody>
      </p:sp>
      <p:pic>
        <p:nvPicPr>
          <p:cNvPr id="9" name="Picture 8">
            <a:extLst>
              <a:ext uri="{FF2B5EF4-FFF2-40B4-BE49-F238E27FC236}">
                <a16:creationId xmlns:a16="http://schemas.microsoft.com/office/drawing/2014/main" id="{17AAA00E-B562-2C87-E816-FBAC8E54725C}"/>
              </a:ext>
            </a:extLst>
          </p:cNvPr>
          <p:cNvPicPr>
            <a:picLocks noChangeAspect="1"/>
          </p:cNvPicPr>
          <p:nvPr/>
        </p:nvPicPr>
        <p:blipFill>
          <a:blip r:embed="rId4"/>
          <a:stretch>
            <a:fillRect/>
          </a:stretch>
        </p:blipFill>
        <p:spPr>
          <a:xfrm>
            <a:off x="6639750" y="1128676"/>
            <a:ext cx="2942571" cy="2833855"/>
          </a:xfrm>
          <a:prstGeom prst="rect">
            <a:avLst/>
          </a:prstGeom>
        </p:spPr>
      </p:pic>
      <p:pic>
        <p:nvPicPr>
          <p:cNvPr id="12" name="Picture 11">
            <a:extLst>
              <a:ext uri="{FF2B5EF4-FFF2-40B4-BE49-F238E27FC236}">
                <a16:creationId xmlns:a16="http://schemas.microsoft.com/office/drawing/2014/main" id="{E1060F0F-8509-969C-FC15-D3F7E14AB3AB}"/>
              </a:ext>
            </a:extLst>
          </p:cNvPr>
          <p:cNvPicPr>
            <a:picLocks noChangeAspect="1"/>
          </p:cNvPicPr>
          <p:nvPr/>
        </p:nvPicPr>
        <p:blipFill>
          <a:blip r:embed="rId5"/>
          <a:stretch>
            <a:fillRect/>
          </a:stretch>
        </p:blipFill>
        <p:spPr>
          <a:xfrm>
            <a:off x="9293563" y="2074326"/>
            <a:ext cx="2999874" cy="2071341"/>
          </a:xfrm>
          <a:prstGeom prst="rect">
            <a:avLst/>
          </a:prstGeom>
        </p:spPr>
      </p:pic>
      <p:pic>
        <p:nvPicPr>
          <p:cNvPr id="13" name="Picture 12">
            <a:extLst>
              <a:ext uri="{FF2B5EF4-FFF2-40B4-BE49-F238E27FC236}">
                <a16:creationId xmlns:a16="http://schemas.microsoft.com/office/drawing/2014/main" id="{5C3C674B-53B8-A38A-0981-4F8B7251EB72}"/>
              </a:ext>
            </a:extLst>
          </p:cNvPr>
          <p:cNvPicPr>
            <a:picLocks noChangeAspect="1"/>
          </p:cNvPicPr>
          <p:nvPr/>
        </p:nvPicPr>
        <p:blipFill>
          <a:blip r:embed="rId6"/>
          <a:stretch>
            <a:fillRect/>
          </a:stretch>
        </p:blipFill>
        <p:spPr>
          <a:xfrm>
            <a:off x="8741280" y="4418637"/>
            <a:ext cx="3295403" cy="1665371"/>
          </a:xfrm>
          <a:prstGeom prst="rect">
            <a:avLst/>
          </a:prstGeom>
        </p:spPr>
      </p:pic>
      <p:pic>
        <p:nvPicPr>
          <p:cNvPr id="15" name="Picture 14">
            <a:extLst>
              <a:ext uri="{FF2B5EF4-FFF2-40B4-BE49-F238E27FC236}">
                <a16:creationId xmlns:a16="http://schemas.microsoft.com/office/drawing/2014/main" id="{01CEE322-BC78-422F-97F6-9D16F9F61C8A}"/>
              </a:ext>
            </a:extLst>
          </p:cNvPr>
          <p:cNvPicPr>
            <a:picLocks noChangeAspect="1"/>
          </p:cNvPicPr>
          <p:nvPr/>
        </p:nvPicPr>
        <p:blipFill>
          <a:blip r:embed="rId7"/>
          <a:stretch>
            <a:fillRect/>
          </a:stretch>
        </p:blipFill>
        <p:spPr>
          <a:xfrm>
            <a:off x="6393476" y="3658170"/>
            <a:ext cx="2275954" cy="2885323"/>
          </a:xfrm>
          <a:prstGeom prst="rect">
            <a:avLst/>
          </a:prstGeom>
        </p:spPr>
      </p:pic>
    </p:spTree>
    <p:extLst>
      <p:ext uri="{BB962C8B-B14F-4D97-AF65-F5344CB8AC3E}">
        <p14:creationId xmlns:p14="http://schemas.microsoft.com/office/powerpoint/2010/main" val="403321448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1388E36-84EA-CAD7-6BD5-C99456F64420}"/>
              </a:ext>
            </a:extLst>
          </p:cNvPr>
          <p:cNvPicPr>
            <a:picLocks noChangeAspect="1"/>
          </p:cNvPicPr>
          <p:nvPr/>
        </p:nvPicPr>
        <p:blipFill rotWithShape="1">
          <a:blip r:embed="rId4">
            <a:alphaModFix amt="25000"/>
            <a:extLst>
              <a:ext uri="{28A0092B-C50C-407E-A947-70E740481C1C}">
                <a14:useLocalDpi xmlns:a14="http://schemas.microsoft.com/office/drawing/2010/main"/>
              </a:ext>
            </a:extLst>
          </a:blip>
          <a:srcRect r="-160"/>
          <a:stretch/>
        </p:blipFill>
        <p:spPr>
          <a:xfrm>
            <a:off x="9724" y="0"/>
            <a:ext cx="12191999" cy="6924675"/>
          </a:xfrm>
          <a:prstGeom prst="rect">
            <a:avLst/>
          </a:prstGeom>
          <a:effectLst>
            <a:outerShdw blurRad="50800" dist="50800" dir="5400000" algn="ctr" rotWithShape="0">
              <a:srgbClr val="000000">
                <a:alpha val="50000"/>
              </a:srgbClr>
            </a:outerShdw>
          </a:effectLst>
        </p:spPr>
      </p:pic>
      <p:pic>
        <p:nvPicPr>
          <p:cNvPr id="8" name="Picture 7">
            <a:extLst>
              <a:ext uri="{FF2B5EF4-FFF2-40B4-BE49-F238E27FC236}">
                <a16:creationId xmlns:a16="http://schemas.microsoft.com/office/drawing/2014/main" id="{BDA6BB18-AE29-F4E3-20A6-E9D6E3F866E7}"/>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6409606" y="724820"/>
            <a:ext cx="4220047" cy="3227312"/>
          </a:xfrm>
          <a:prstGeom prst="rect">
            <a:avLst/>
          </a:prstGeom>
          <a:effectLst>
            <a:softEdge rad="76200"/>
          </a:effectLst>
        </p:spPr>
      </p:pic>
      <p:sp>
        <p:nvSpPr>
          <p:cNvPr id="2" name="TextBox 1">
            <a:extLst>
              <a:ext uri="{FF2B5EF4-FFF2-40B4-BE49-F238E27FC236}">
                <a16:creationId xmlns:a16="http://schemas.microsoft.com/office/drawing/2014/main" id="{6DE45A1B-29B0-73A6-990D-C690BC8103EA}"/>
              </a:ext>
            </a:extLst>
          </p:cNvPr>
          <p:cNvSpPr txBox="1"/>
          <p:nvPr/>
        </p:nvSpPr>
        <p:spPr>
          <a:xfrm>
            <a:off x="9725" y="0"/>
            <a:ext cx="12191999"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lumMod val="85000"/>
                    <a:lumOff val="15000"/>
                  </a:prstClr>
                </a:solidFill>
                <a:effectLst/>
                <a:uLnTx/>
                <a:uFillTx/>
                <a:latin typeface="Avenir Next LT Pro Demi"/>
                <a:ea typeface="+mn-ea"/>
                <a:cs typeface="+mn-cs"/>
              </a:rPr>
              <a:t>Built Environment</a:t>
            </a:r>
          </a:p>
        </p:txBody>
      </p:sp>
      <p:pic>
        <p:nvPicPr>
          <p:cNvPr id="9" name="Picture 8">
            <a:extLst>
              <a:ext uri="{FF2B5EF4-FFF2-40B4-BE49-F238E27FC236}">
                <a16:creationId xmlns:a16="http://schemas.microsoft.com/office/drawing/2014/main" id="{CFECA4B7-99B5-7C1A-912C-DDCE37E16CD6}"/>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7118893" y="3630688"/>
            <a:ext cx="4460299" cy="3125100"/>
          </a:xfrm>
          <a:prstGeom prst="rect">
            <a:avLst/>
          </a:prstGeom>
          <a:effectLst>
            <a:softEdge rad="76200"/>
          </a:effectLst>
        </p:spPr>
      </p:pic>
      <p:pic>
        <p:nvPicPr>
          <p:cNvPr id="10" name="Picture 9">
            <a:extLst>
              <a:ext uri="{FF2B5EF4-FFF2-40B4-BE49-F238E27FC236}">
                <a16:creationId xmlns:a16="http://schemas.microsoft.com/office/drawing/2014/main" id="{2112AB13-B0FA-B6DD-6C33-39D70A1DE96D}"/>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1052060" y="765796"/>
            <a:ext cx="4606183" cy="3245601"/>
          </a:xfrm>
          <a:prstGeom prst="rect">
            <a:avLst/>
          </a:prstGeom>
          <a:effectLst>
            <a:softEdge rad="76200"/>
          </a:effectLst>
        </p:spPr>
      </p:pic>
      <p:pic>
        <p:nvPicPr>
          <p:cNvPr id="6" name="Picture 5">
            <a:extLst>
              <a:ext uri="{FF2B5EF4-FFF2-40B4-BE49-F238E27FC236}">
                <a16:creationId xmlns:a16="http://schemas.microsoft.com/office/drawing/2014/main" id="{BE9F3616-17BD-9A61-8B0A-91179223799A}"/>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391650" y="3599074"/>
            <a:ext cx="4164731" cy="3124220"/>
          </a:xfrm>
          <a:prstGeom prst="rect">
            <a:avLst/>
          </a:prstGeom>
          <a:effectLst>
            <a:softEdge rad="76200"/>
          </a:effectLst>
        </p:spPr>
      </p:pic>
    </p:spTree>
    <p:custDataLst>
      <p:tags r:id="rId1"/>
    </p:custDataLst>
    <p:extLst>
      <p:ext uri="{BB962C8B-B14F-4D97-AF65-F5344CB8AC3E}">
        <p14:creationId xmlns:p14="http://schemas.microsoft.com/office/powerpoint/2010/main" val="313034829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9AA25EB-9DE5-491C-99A3-CCE9A0B181AE}"/>
              </a:ext>
            </a:extLst>
          </p:cNvPr>
          <p:cNvPicPr>
            <a:picLocks noChangeAspect="1"/>
          </p:cNvPicPr>
          <p:nvPr/>
        </p:nvPicPr>
        <p:blipFill rotWithShape="1">
          <a:blip r:embed="rId3" cstate="print">
            <a:alphaModFix amt="35000"/>
            <a:extLst>
              <a:ext uri="{28A0092B-C50C-407E-A947-70E740481C1C}">
                <a14:useLocalDpi xmlns:a14="http://schemas.microsoft.com/office/drawing/2010/main"/>
              </a:ext>
            </a:extLst>
          </a:blip>
          <a:srcRect/>
          <a:stretch/>
        </p:blipFill>
        <p:spPr>
          <a:xfrm>
            <a:off x="0" y="0"/>
            <a:ext cx="12224323" cy="6858000"/>
          </a:xfrm>
          <a:prstGeom prst="rect">
            <a:avLst/>
          </a:prstGeom>
        </p:spPr>
      </p:pic>
      <p:sp>
        <p:nvSpPr>
          <p:cNvPr id="28" name="TextBox 27">
            <a:extLst>
              <a:ext uri="{FF2B5EF4-FFF2-40B4-BE49-F238E27FC236}">
                <a16:creationId xmlns:a16="http://schemas.microsoft.com/office/drawing/2014/main" id="{E7AABC7E-E806-44A0-88C8-528D909134FD}"/>
              </a:ext>
            </a:extLst>
          </p:cNvPr>
          <p:cNvSpPr txBox="1"/>
          <p:nvPr/>
        </p:nvSpPr>
        <p:spPr>
          <a:xfrm>
            <a:off x="579150" y="398861"/>
            <a:ext cx="747719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venir Next LT Pro Demi"/>
                <a:ea typeface="+mn-ea"/>
                <a:cs typeface="+mn-cs"/>
              </a:rPr>
              <a:t>Historic Designation Eligibility Criteria</a:t>
            </a:r>
          </a:p>
        </p:txBody>
      </p:sp>
      <p:cxnSp>
        <p:nvCxnSpPr>
          <p:cNvPr id="34" name="Straight Connector 33">
            <a:extLst>
              <a:ext uri="{FF2B5EF4-FFF2-40B4-BE49-F238E27FC236}">
                <a16:creationId xmlns:a16="http://schemas.microsoft.com/office/drawing/2014/main" id="{4CBB53F9-2C89-4AC2-B604-9F58BB364F84}"/>
              </a:ext>
            </a:extLst>
          </p:cNvPr>
          <p:cNvCxnSpPr>
            <a:cxnSpLocks/>
          </p:cNvCxnSpPr>
          <p:nvPr/>
        </p:nvCxnSpPr>
        <p:spPr>
          <a:xfrm>
            <a:off x="555401" y="1017393"/>
            <a:ext cx="729881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79F41CB-8D5D-464B-BE80-43A520ADF5E5}"/>
              </a:ext>
            </a:extLst>
          </p:cNvPr>
          <p:cNvSpPr txBox="1"/>
          <p:nvPr/>
        </p:nvSpPr>
        <p:spPr>
          <a:xfrm>
            <a:off x="2933208" y="1339078"/>
            <a:ext cx="6359705" cy="473913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1" i="0" u="sng" strike="noStrike" kern="1200" cap="none" spc="0" normalizeH="0" baseline="0" noProof="0" dirty="0">
                <a:ln>
                  <a:noFill/>
                </a:ln>
                <a:solidFill>
                  <a:srgbClr val="000000"/>
                </a:solidFill>
                <a:effectLst/>
                <a:uLnTx/>
                <a:uFillTx/>
                <a:latin typeface="Lato"/>
                <a:ea typeface="+mn-ea"/>
                <a:cs typeface="+mn-cs"/>
              </a:rPr>
              <a:t>SIGNIFICANCE</a:t>
            </a:r>
            <a:endParaRPr kumimoji="0" lang="en-US" sz="1400" b="0" i="0" u="none" strike="noStrike" kern="1200" cap="none" spc="0" normalizeH="0" baseline="0" noProof="0" dirty="0">
              <a:ln>
                <a:noFill/>
              </a:ln>
              <a:solidFill>
                <a:srgbClr val="000000"/>
              </a:solidFill>
              <a:effectLst/>
              <a:uLnTx/>
              <a:uFillTx/>
              <a:latin typeface="Lato"/>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tab pos="290513" algn="l"/>
              </a:tabLst>
              <a:defRPr/>
            </a:pPr>
            <a:r>
              <a:rPr kumimoji="0" lang="en-US" sz="1400" b="0" i="0" u="none" strike="noStrike" kern="1200" cap="none" spc="0" normalizeH="0" baseline="0" noProof="0" dirty="0">
                <a:ln>
                  <a:noFill/>
                </a:ln>
                <a:solidFill>
                  <a:srgbClr val="000000"/>
                </a:solidFill>
                <a:effectLst/>
                <a:uLnTx/>
                <a:uFillTx/>
                <a:latin typeface="Lato"/>
                <a:ea typeface="+mn-ea"/>
                <a:cs typeface="+mn-cs"/>
              </a:rPr>
              <a:t>(a) 	Associated with the events that have made significant contribution to the broad patterns of our history; and/or</a:t>
            </a:r>
          </a:p>
          <a:p>
            <a:pPr marL="0" marR="0" lvl="0" indent="0" algn="l" defTabSz="914400" rtl="0" eaLnBrk="1" fontAlgn="auto" latinLnBrk="0" hangingPunct="1">
              <a:lnSpc>
                <a:spcPct val="90000"/>
              </a:lnSpc>
              <a:spcBef>
                <a:spcPts val="0"/>
              </a:spcBef>
              <a:spcAft>
                <a:spcPts val="600"/>
              </a:spcAft>
              <a:buClrTx/>
              <a:buSzTx/>
              <a:buFontTx/>
              <a:buNone/>
              <a:tabLst>
                <a:tab pos="290513" algn="l"/>
              </a:tabLst>
              <a:defRPr/>
            </a:pPr>
            <a:r>
              <a:rPr kumimoji="0" lang="en-US" sz="1400" b="0" i="0" u="none" strike="noStrike" kern="1200" cap="none" spc="0" normalizeH="0" baseline="0" noProof="0" dirty="0">
                <a:ln>
                  <a:noFill/>
                </a:ln>
                <a:solidFill>
                  <a:srgbClr val="000000"/>
                </a:solidFill>
                <a:effectLst/>
                <a:uLnTx/>
                <a:uFillTx/>
                <a:latin typeface="Lato"/>
                <a:ea typeface="+mn-ea"/>
                <a:cs typeface="+mn-cs"/>
              </a:rPr>
              <a:t>(b)	Associated with the lives of persons significant in our past; and/or</a:t>
            </a:r>
          </a:p>
          <a:p>
            <a:pPr marL="0" marR="0" lvl="0" indent="0" algn="l" defTabSz="914400" rtl="0" eaLnBrk="1" fontAlgn="auto" latinLnBrk="0" hangingPunct="1">
              <a:lnSpc>
                <a:spcPct val="90000"/>
              </a:lnSpc>
              <a:spcBef>
                <a:spcPts val="0"/>
              </a:spcBef>
              <a:spcAft>
                <a:spcPts val="600"/>
              </a:spcAft>
              <a:buClrTx/>
              <a:buSzTx/>
              <a:buFontTx/>
              <a:buNone/>
              <a:tabLst>
                <a:tab pos="290513" algn="l"/>
              </a:tabLst>
              <a:defRPr/>
            </a:pPr>
            <a:r>
              <a:rPr kumimoji="0" lang="en-US" sz="1400" b="0" i="0" u="none" strike="noStrike" kern="1200" cap="none" spc="0" normalizeH="0" baseline="0" noProof="0" dirty="0">
                <a:ln>
                  <a:noFill/>
                </a:ln>
                <a:solidFill>
                  <a:srgbClr val="000000"/>
                </a:solidFill>
                <a:effectLst/>
                <a:uLnTx/>
                <a:uFillTx/>
                <a:latin typeface="Lato"/>
                <a:ea typeface="+mn-ea"/>
                <a:cs typeface="+mn-cs"/>
              </a:rPr>
              <a:t>(c) 	Embody the distinctive characteristics of a type, period or method of construction or that represent the work of a master or that possess high artistic values or that represent a significant and distinguishable entity whose components may lack individual distinction; and/or</a:t>
            </a:r>
          </a:p>
          <a:p>
            <a:pPr marL="0" marR="0" lvl="0" indent="0" algn="l" defTabSz="914400" rtl="0" eaLnBrk="1" fontAlgn="auto" latinLnBrk="0" hangingPunct="1">
              <a:lnSpc>
                <a:spcPct val="90000"/>
              </a:lnSpc>
              <a:spcBef>
                <a:spcPts val="0"/>
              </a:spcBef>
              <a:spcAft>
                <a:spcPts val="600"/>
              </a:spcAft>
              <a:buClrTx/>
              <a:buSzTx/>
              <a:buFontTx/>
              <a:buNone/>
              <a:tabLst>
                <a:tab pos="290513" algn="l"/>
              </a:tabLst>
              <a:defRPr/>
            </a:pPr>
            <a:r>
              <a:rPr kumimoji="0" lang="en-US" sz="1400" b="0" i="0" u="none" strike="noStrike" kern="1200" cap="none" spc="0" normalizeH="0" baseline="0" noProof="0" dirty="0">
                <a:ln>
                  <a:noFill/>
                </a:ln>
                <a:solidFill>
                  <a:srgbClr val="000000"/>
                </a:solidFill>
                <a:effectLst/>
                <a:uLnTx/>
                <a:uFillTx/>
                <a:latin typeface="Lato"/>
                <a:ea typeface="+mn-ea"/>
                <a:cs typeface="+mn-cs"/>
              </a:rPr>
              <a:t>(d) 	Have yielded or may be likely to yield information important in the understanding of our pre-history or history of the city of Phoenix.</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400" b="1" i="0" u="sng" strike="noStrike" kern="1200" cap="none" spc="0" normalizeH="0" baseline="0" noProof="0" dirty="0">
              <a:ln>
                <a:noFill/>
              </a:ln>
              <a:solidFill>
                <a:srgbClr val="000000"/>
              </a:solidFill>
              <a:effectLst/>
              <a:uLnTx/>
              <a:uFillTx/>
              <a:latin typeface="Lato"/>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1" i="0" u="sng" strike="noStrike" kern="1200" cap="none" spc="0" normalizeH="0" baseline="0" noProof="0" dirty="0">
                <a:ln>
                  <a:noFill/>
                </a:ln>
                <a:solidFill>
                  <a:srgbClr val="000000"/>
                </a:solidFill>
                <a:effectLst/>
                <a:uLnTx/>
                <a:uFillTx/>
                <a:latin typeface="Lato"/>
                <a:ea typeface="+mn-ea"/>
                <a:cs typeface="+mn-cs"/>
              </a:rPr>
              <a:t>AGE</a:t>
            </a:r>
            <a:endParaRPr kumimoji="0" lang="en-US" sz="1400" b="0" i="0" u="none" strike="noStrike" kern="1200" cap="none" spc="0" normalizeH="0" baseline="0" noProof="0" dirty="0">
              <a:ln>
                <a:noFill/>
              </a:ln>
              <a:solidFill>
                <a:srgbClr val="000000"/>
              </a:solidFill>
              <a:effectLst/>
              <a:uLnTx/>
              <a:uFillTx/>
              <a:latin typeface="Lato"/>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Lato"/>
                <a:ea typeface="+mn-ea"/>
                <a:cs typeface="+mn-cs"/>
              </a:rPr>
              <a:t>Are at least 50 years old</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400" b="1" i="0" u="sng" strike="noStrike" kern="1200" cap="none" spc="0" normalizeH="0" baseline="0" noProof="0" dirty="0">
              <a:ln>
                <a:noFill/>
              </a:ln>
              <a:solidFill>
                <a:srgbClr val="000000"/>
              </a:solidFill>
              <a:effectLst/>
              <a:uLnTx/>
              <a:uFillTx/>
              <a:latin typeface="Lato"/>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1" i="0" u="sng" strike="noStrike" kern="1200" cap="none" spc="0" normalizeH="0" baseline="0" noProof="0" dirty="0">
                <a:ln>
                  <a:noFill/>
                </a:ln>
                <a:solidFill>
                  <a:srgbClr val="000000"/>
                </a:solidFill>
                <a:effectLst/>
                <a:uLnTx/>
                <a:uFillTx/>
                <a:latin typeface="Lato"/>
                <a:ea typeface="+mn-ea"/>
                <a:cs typeface="+mn-cs"/>
              </a:rPr>
              <a:t>INTEGRITY</a:t>
            </a:r>
            <a:endParaRPr kumimoji="0" lang="en-US" sz="1400" b="0" i="0" u="none" strike="noStrike" kern="1200" cap="none" spc="0" normalizeH="0" baseline="0" noProof="0" dirty="0">
              <a:ln>
                <a:noFill/>
              </a:ln>
              <a:solidFill>
                <a:srgbClr val="000000"/>
              </a:solidFill>
              <a:effectLst/>
              <a:uLnTx/>
              <a:uFillTx/>
              <a:latin typeface="Lato"/>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Lato"/>
                <a:ea typeface="+mn-ea"/>
                <a:cs typeface="+mn-cs"/>
              </a:rPr>
              <a:t>Retain sufficient integrity of location, design, setting, materials, workmanship, feeling and association to convey their significance.</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800" b="0" i="0" u="none" strike="noStrike" kern="1200" cap="none" spc="0" normalizeH="0" baseline="0" noProof="0" dirty="0">
              <a:ln>
                <a:noFill/>
              </a:ln>
              <a:solidFill>
                <a:srgbClr val="000000"/>
              </a:solidFill>
              <a:effectLst/>
              <a:uLnTx/>
              <a:uFillTx/>
              <a:latin typeface="Lato"/>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800" b="0" i="0" u="none" strike="noStrike" kern="1200" cap="none" spc="0" normalizeH="0" baseline="0" noProof="0" dirty="0">
              <a:ln>
                <a:noFill/>
              </a:ln>
              <a:solidFill>
                <a:srgbClr val="000000"/>
              </a:solidFill>
              <a:effectLst/>
              <a:uLnTx/>
              <a:uFillTx/>
              <a:latin typeface="Lato"/>
              <a:ea typeface="+mn-ea"/>
              <a:cs typeface="+mn-cs"/>
            </a:endParaRPr>
          </a:p>
        </p:txBody>
      </p:sp>
      <p:pic>
        <p:nvPicPr>
          <p:cNvPr id="4" name="Picture 3">
            <a:extLst>
              <a:ext uri="{FF2B5EF4-FFF2-40B4-BE49-F238E27FC236}">
                <a16:creationId xmlns:a16="http://schemas.microsoft.com/office/drawing/2014/main" id="{39B46BD0-E9C6-A992-923D-9495BDC9F387}"/>
              </a:ext>
            </a:extLst>
          </p:cNvPr>
          <p:cNvPicPr>
            <a:picLocks noChangeAspect="1"/>
          </p:cNvPicPr>
          <p:nvPr/>
        </p:nvPicPr>
        <p:blipFill>
          <a:blip r:embed="rId4"/>
          <a:stretch>
            <a:fillRect/>
          </a:stretch>
        </p:blipFill>
        <p:spPr>
          <a:xfrm>
            <a:off x="179429" y="4433024"/>
            <a:ext cx="2560320" cy="1920240"/>
          </a:xfrm>
          <a:prstGeom prst="rect">
            <a:avLst/>
          </a:prstGeom>
        </p:spPr>
      </p:pic>
      <p:pic>
        <p:nvPicPr>
          <p:cNvPr id="5" name="Picture 4">
            <a:extLst>
              <a:ext uri="{FF2B5EF4-FFF2-40B4-BE49-F238E27FC236}">
                <a16:creationId xmlns:a16="http://schemas.microsoft.com/office/drawing/2014/main" id="{1508C05F-A27D-FB55-E0CF-1379F7BBF80E}"/>
              </a:ext>
            </a:extLst>
          </p:cNvPr>
          <p:cNvPicPr>
            <a:picLocks noChangeAspect="1"/>
          </p:cNvPicPr>
          <p:nvPr/>
        </p:nvPicPr>
        <p:blipFill>
          <a:blip r:embed="rId5"/>
          <a:srcRect b="6720"/>
          <a:stretch/>
        </p:blipFill>
        <p:spPr>
          <a:xfrm>
            <a:off x="9502167" y="4340854"/>
            <a:ext cx="2560320" cy="2012410"/>
          </a:xfrm>
          <a:prstGeom prst="rect">
            <a:avLst/>
          </a:prstGeom>
        </p:spPr>
      </p:pic>
      <p:pic>
        <p:nvPicPr>
          <p:cNvPr id="6" name="Picture 5">
            <a:extLst>
              <a:ext uri="{FF2B5EF4-FFF2-40B4-BE49-F238E27FC236}">
                <a16:creationId xmlns:a16="http://schemas.microsoft.com/office/drawing/2014/main" id="{78BFE299-05AB-593C-B3E6-1BF7FD595B9F}"/>
              </a:ext>
            </a:extLst>
          </p:cNvPr>
          <p:cNvPicPr>
            <a:picLocks noChangeAspect="1"/>
          </p:cNvPicPr>
          <p:nvPr/>
        </p:nvPicPr>
        <p:blipFill>
          <a:blip r:embed="rId6"/>
          <a:stretch>
            <a:fillRect/>
          </a:stretch>
        </p:blipFill>
        <p:spPr>
          <a:xfrm>
            <a:off x="9454749" y="214707"/>
            <a:ext cx="2560320" cy="2140347"/>
          </a:xfrm>
          <a:prstGeom prst="rect">
            <a:avLst/>
          </a:prstGeom>
        </p:spPr>
      </p:pic>
    </p:spTree>
    <p:extLst>
      <p:ext uri="{BB962C8B-B14F-4D97-AF65-F5344CB8AC3E}">
        <p14:creationId xmlns:p14="http://schemas.microsoft.com/office/powerpoint/2010/main" val="186691721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B4CD82E-208E-413A-83CE-0FAAF03530D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92354" y="737966"/>
            <a:ext cx="8115166" cy="5697321"/>
          </a:xfrm>
          <a:prstGeom prst="rect">
            <a:avLst/>
          </a:prstGeom>
        </p:spPr>
      </p:pic>
      <p:sp>
        <p:nvSpPr>
          <p:cNvPr id="16" name="Title 1">
            <a:extLst>
              <a:ext uri="{FF2B5EF4-FFF2-40B4-BE49-F238E27FC236}">
                <a16:creationId xmlns:a16="http://schemas.microsoft.com/office/drawing/2014/main" id="{DE3FD214-48E0-458B-8CD4-9E04F4157A10}"/>
              </a:ext>
            </a:extLst>
          </p:cNvPr>
          <p:cNvSpPr txBox="1">
            <a:spLocks/>
          </p:cNvSpPr>
          <p:nvPr/>
        </p:nvSpPr>
        <p:spPr>
          <a:xfrm>
            <a:off x="643467" y="230411"/>
            <a:ext cx="10905066" cy="11357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venir Next LT Pro Demi"/>
                <a:ea typeface="+mj-ea"/>
                <a:cs typeface="+mj-cs"/>
              </a:rPr>
              <a:t>Assessing</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venir Next LT Pro Demi"/>
                <a:ea typeface="+mj-ea"/>
                <a:cs typeface="+mj-cs"/>
              </a:rPr>
              <a:t>Integrity</a:t>
            </a:r>
          </a:p>
        </p:txBody>
      </p:sp>
      <p:cxnSp>
        <p:nvCxnSpPr>
          <p:cNvPr id="17" name="Straight Connector 16">
            <a:extLst>
              <a:ext uri="{FF2B5EF4-FFF2-40B4-BE49-F238E27FC236}">
                <a16:creationId xmlns:a16="http://schemas.microsoft.com/office/drawing/2014/main" id="{C59A5AC0-88E9-4D14-8EED-2CFA7F2C28F1}"/>
              </a:ext>
            </a:extLst>
          </p:cNvPr>
          <p:cNvCxnSpPr>
            <a:cxnSpLocks/>
          </p:cNvCxnSpPr>
          <p:nvPr/>
        </p:nvCxnSpPr>
        <p:spPr>
          <a:xfrm>
            <a:off x="643467" y="1229880"/>
            <a:ext cx="274320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4C965B9E-A625-7D74-C6AE-1A5E19E4C043}"/>
              </a:ext>
            </a:extLst>
          </p:cNvPr>
          <p:cNvPicPr>
            <a:picLocks noChangeAspect="1"/>
          </p:cNvPicPr>
          <p:nvPr/>
        </p:nvPicPr>
        <p:blipFill>
          <a:blip r:embed="rId4"/>
          <a:stretch>
            <a:fillRect/>
          </a:stretch>
        </p:blipFill>
        <p:spPr>
          <a:xfrm>
            <a:off x="346503" y="1745702"/>
            <a:ext cx="3174914" cy="3977713"/>
          </a:xfrm>
          <a:prstGeom prst="rect">
            <a:avLst/>
          </a:prstGeom>
        </p:spPr>
      </p:pic>
    </p:spTree>
    <p:extLst>
      <p:ext uri="{BB962C8B-B14F-4D97-AF65-F5344CB8AC3E}">
        <p14:creationId xmlns:p14="http://schemas.microsoft.com/office/powerpoint/2010/main" val="18468892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6833C75-0D6C-7D78-22B3-67EB44B83021}"/>
              </a:ext>
            </a:extLst>
          </p:cNvPr>
          <p:cNvSpPr>
            <a:spLocks noGrp="1"/>
          </p:cNvSpPr>
          <p:nvPr>
            <p:ph sz="quarter" idx="10"/>
          </p:nvPr>
        </p:nvSpPr>
        <p:spPr/>
        <p:txBody>
          <a:bodyPr numCol="1"/>
          <a:lstStyle/>
          <a:p>
            <a:r>
              <a:rPr lang="en-US" dirty="0"/>
              <a:t>Tributaries include natural, man-altered, or man-made water bodies that flow directly or indirectly into (a)(1) waters or (a)(2) impoundments.</a:t>
            </a:r>
          </a:p>
          <a:p>
            <a:pPr marL="342900" indent="-342900">
              <a:buFont typeface="Arial" panose="020B0604020202020204" pitchFamily="34" charset="0"/>
              <a:buChar char="•"/>
            </a:pPr>
            <a:r>
              <a:rPr lang="en-US" dirty="0"/>
              <a:t>Tributaries can include rivers, streams, lakes, ponds, and impoundments.</a:t>
            </a:r>
          </a:p>
          <a:p>
            <a:pPr marL="342900" indent="-342900">
              <a:buFont typeface="Arial" panose="020B0604020202020204" pitchFamily="34" charset="0"/>
              <a:buChar char="•"/>
            </a:pPr>
            <a:r>
              <a:rPr lang="en-US" dirty="0"/>
              <a:t>Tributaries can also include ditches and canals.</a:t>
            </a:r>
          </a:p>
          <a:p>
            <a:r>
              <a:rPr lang="en-US" dirty="0"/>
              <a:t>Jurisdictional tributaries must meet the relatively permanent standard.</a:t>
            </a:r>
          </a:p>
          <a:p>
            <a:endParaRPr lang="en-US" dirty="0"/>
          </a:p>
          <a:p>
            <a:r>
              <a:rPr lang="en-US" b="1" dirty="0"/>
              <a:t>Relatively Permanent Standard</a:t>
            </a:r>
          </a:p>
          <a:p>
            <a:endParaRPr lang="en-US" dirty="0"/>
          </a:p>
          <a:p>
            <a:r>
              <a:rPr lang="en-US" dirty="0"/>
              <a:t>Relatively permanent waters include tributaries</a:t>
            </a:r>
          </a:p>
          <a:p>
            <a:r>
              <a:rPr lang="en-US" dirty="0"/>
              <a:t>that have flowing or standing water year-round</a:t>
            </a:r>
          </a:p>
          <a:p>
            <a:r>
              <a:rPr lang="en-US" dirty="0"/>
              <a:t>or continuously during certain times of year.</a:t>
            </a:r>
          </a:p>
          <a:p>
            <a:endParaRPr lang="en-US" dirty="0"/>
          </a:p>
          <a:p>
            <a:r>
              <a:rPr lang="en-US" dirty="0"/>
              <a:t>Relatively permanent waters do not include</a:t>
            </a:r>
          </a:p>
          <a:p>
            <a:r>
              <a:rPr lang="en-US" dirty="0"/>
              <a:t>tributaries with flowing or standing water for only </a:t>
            </a:r>
          </a:p>
          <a:p>
            <a:r>
              <a:rPr lang="en-US" dirty="0"/>
              <a:t>a short duration in direct response to precipitation.</a:t>
            </a:r>
          </a:p>
          <a:p>
            <a:endParaRPr lang="en-US" dirty="0"/>
          </a:p>
          <a:p>
            <a:r>
              <a:rPr lang="en-US" i="1" dirty="0"/>
              <a:t>Ephemeral streams are not considered relatively permanent. </a:t>
            </a:r>
          </a:p>
        </p:txBody>
      </p:sp>
      <p:sp>
        <p:nvSpPr>
          <p:cNvPr id="3" name="Footer Placeholder 2">
            <a:extLst>
              <a:ext uri="{FF2B5EF4-FFF2-40B4-BE49-F238E27FC236}">
                <a16:creationId xmlns:a16="http://schemas.microsoft.com/office/drawing/2014/main" id="{C3FC8845-A933-15B0-2318-580C1B67EEAD}"/>
              </a:ext>
            </a:extLst>
          </p:cNvPr>
          <p:cNvSpPr>
            <a:spLocks noGrp="1"/>
          </p:cNvSpPr>
          <p:nvPr>
            <p:ph type="ftr" sz="quarter" idx="12"/>
          </p:nvPr>
        </p:nvSpPr>
        <p:spPr/>
        <p:txBody>
          <a:bodyPr/>
          <a:lstStyle/>
          <a:p>
            <a:endParaRPr lang="en-US" dirty="0"/>
          </a:p>
        </p:txBody>
      </p:sp>
      <p:sp>
        <p:nvSpPr>
          <p:cNvPr id="4" name="Title 3">
            <a:extLst>
              <a:ext uri="{FF2B5EF4-FFF2-40B4-BE49-F238E27FC236}">
                <a16:creationId xmlns:a16="http://schemas.microsoft.com/office/drawing/2014/main" id="{4C785A9E-3BD4-060C-7E62-B6D0C5A5E37E}"/>
              </a:ext>
            </a:extLst>
          </p:cNvPr>
          <p:cNvSpPr>
            <a:spLocks noGrp="1"/>
          </p:cNvSpPr>
          <p:nvPr>
            <p:ph type="title"/>
          </p:nvPr>
        </p:nvSpPr>
        <p:spPr/>
        <p:txBody>
          <a:bodyPr/>
          <a:lstStyle/>
          <a:p>
            <a:pPr algn="ctr"/>
            <a:r>
              <a:rPr lang="en-US" dirty="0"/>
              <a:t>Amended 2023 rule - tributaries</a:t>
            </a:r>
          </a:p>
        </p:txBody>
      </p:sp>
      <p:pic>
        <p:nvPicPr>
          <p:cNvPr id="6" name="Picture 5" descr="A picture containing outdoor, tree, ground, grass&#10;&#10;Description automatically generated">
            <a:extLst>
              <a:ext uri="{FF2B5EF4-FFF2-40B4-BE49-F238E27FC236}">
                <a16:creationId xmlns:a16="http://schemas.microsoft.com/office/drawing/2014/main" id="{4BF653D8-935A-7BA0-0D1A-B184E6BCC35D}"/>
              </a:ext>
            </a:extLst>
          </p:cNvPr>
          <p:cNvPicPr>
            <a:picLocks noChangeAspect="1"/>
          </p:cNvPicPr>
          <p:nvPr/>
        </p:nvPicPr>
        <p:blipFill>
          <a:blip r:embed="rId2"/>
          <a:stretch>
            <a:fillRect/>
          </a:stretch>
        </p:blipFill>
        <p:spPr>
          <a:xfrm>
            <a:off x="7059561" y="2644878"/>
            <a:ext cx="4739149" cy="3554362"/>
          </a:xfrm>
          <a:prstGeom prst="rect">
            <a:avLst/>
          </a:prstGeom>
        </p:spPr>
      </p:pic>
    </p:spTree>
    <p:extLst>
      <p:ext uri="{BB962C8B-B14F-4D97-AF65-F5344CB8AC3E}">
        <p14:creationId xmlns:p14="http://schemas.microsoft.com/office/powerpoint/2010/main" val="343902919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DBBD97F-96E7-49FF-8014-FD110A4A7466}"/>
              </a:ext>
            </a:extLst>
          </p:cNvPr>
          <p:cNvSpPr txBox="1">
            <a:spLocks/>
          </p:cNvSpPr>
          <p:nvPr/>
        </p:nvSpPr>
        <p:spPr>
          <a:xfrm>
            <a:off x="643467" y="206234"/>
            <a:ext cx="10905066" cy="11357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venir Next LT Pro Demi"/>
                <a:ea typeface="+mj-ea"/>
                <a:cs typeface="+mj-cs"/>
              </a:rPr>
              <a:t>Project Area vs Area of Potential Effect</a:t>
            </a:r>
          </a:p>
        </p:txBody>
      </p:sp>
      <p:cxnSp>
        <p:nvCxnSpPr>
          <p:cNvPr id="8" name="Straight Connector 7">
            <a:extLst>
              <a:ext uri="{FF2B5EF4-FFF2-40B4-BE49-F238E27FC236}">
                <a16:creationId xmlns:a16="http://schemas.microsoft.com/office/drawing/2014/main" id="{4A320227-34C7-45F9-A42A-CE6C439F21B4}"/>
              </a:ext>
            </a:extLst>
          </p:cNvPr>
          <p:cNvCxnSpPr>
            <a:cxnSpLocks/>
          </p:cNvCxnSpPr>
          <p:nvPr/>
        </p:nvCxnSpPr>
        <p:spPr>
          <a:xfrm>
            <a:off x="643467" y="1114380"/>
            <a:ext cx="7210748"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9" name="Picture 4">
            <a:extLst>
              <a:ext uri="{FF2B5EF4-FFF2-40B4-BE49-F238E27FC236}">
                <a16:creationId xmlns:a16="http://schemas.microsoft.com/office/drawing/2014/main" id="{DADC6661-FBC3-44A4-9EC6-F4BB9BD4ADA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34048" y="1409348"/>
            <a:ext cx="8723903" cy="5065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100136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AE7B644-088D-4921-942B-91861C48AF47}"/>
              </a:ext>
            </a:extLst>
          </p:cNvPr>
          <p:cNvPicPr>
            <a:picLocks noChangeAspect="1"/>
          </p:cNvPicPr>
          <p:nvPr/>
        </p:nvPicPr>
        <p:blipFill rotWithShape="1">
          <a:blip r:embed="rId3" cstate="email">
            <a:alphaModFix amt="50000"/>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4" name="TextBox 13">
            <a:extLst>
              <a:ext uri="{FF2B5EF4-FFF2-40B4-BE49-F238E27FC236}">
                <a16:creationId xmlns:a16="http://schemas.microsoft.com/office/drawing/2014/main" id="{D4C5CA4C-69B5-49D0-9612-B0E21727CC6B}"/>
              </a:ext>
            </a:extLst>
          </p:cNvPr>
          <p:cNvSpPr txBox="1"/>
          <p:nvPr/>
        </p:nvSpPr>
        <p:spPr>
          <a:xfrm>
            <a:off x="624498" y="430326"/>
            <a:ext cx="969917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venir Next LT Pro Demi" panose="020B0704020202020204" pitchFamily="34" charset="0"/>
                <a:ea typeface="+mn-ea"/>
                <a:cs typeface="+mn-cs"/>
              </a:rPr>
              <a:t>How do I know if it’s already been identified as Historic?</a:t>
            </a:r>
          </a:p>
        </p:txBody>
      </p:sp>
      <p:cxnSp>
        <p:nvCxnSpPr>
          <p:cNvPr id="30" name="Straight Connector 29">
            <a:extLst>
              <a:ext uri="{FF2B5EF4-FFF2-40B4-BE49-F238E27FC236}">
                <a16:creationId xmlns:a16="http://schemas.microsoft.com/office/drawing/2014/main" id="{E411C76C-EDBB-48EE-948A-14167C2FEE0B}"/>
              </a:ext>
            </a:extLst>
          </p:cNvPr>
          <p:cNvCxnSpPr>
            <a:cxnSpLocks/>
          </p:cNvCxnSpPr>
          <p:nvPr/>
        </p:nvCxnSpPr>
        <p:spPr>
          <a:xfrm>
            <a:off x="750771" y="953546"/>
            <a:ext cx="9201751" cy="0"/>
          </a:xfrm>
          <a:prstGeom prst="line">
            <a:avLst/>
          </a:prstGeom>
          <a:ln/>
        </p:spPr>
        <p:style>
          <a:lnRef idx="3">
            <a:schemeClr val="accent1"/>
          </a:lnRef>
          <a:fillRef idx="0">
            <a:schemeClr val="accent1"/>
          </a:fillRef>
          <a:effectRef idx="2">
            <a:schemeClr val="accent1"/>
          </a:effectRef>
          <a:fontRef idx="minor">
            <a:schemeClr val="tx1"/>
          </a:fontRef>
        </p:style>
      </p:cxnSp>
      <p:pic>
        <p:nvPicPr>
          <p:cNvPr id="19" name="Picture 18">
            <a:extLst>
              <a:ext uri="{FF2B5EF4-FFF2-40B4-BE49-F238E27FC236}">
                <a16:creationId xmlns:a16="http://schemas.microsoft.com/office/drawing/2014/main" id="{AEF5ECDB-5FA2-43E9-A5E6-3556C0E5F163}"/>
              </a:ext>
            </a:extLst>
          </p:cNvPr>
          <p:cNvPicPr>
            <a:picLocks noChangeAspect="1"/>
          </p:cNvPicPr>
          <p:nvPr/>
        </p:nvPicPr>
        <p:blipFill>
          <a:blip r:embed="rId4" cstate="email">
            <a:alphaModFix amt="92000"/>
            <a:extLst>
              <a:ext uri="{28A0092B-C50C-407E-A947-70E740481C1C}">
                <a14:useLocalDpi xmlns:a14="http://schemas.microsoft.com/office/drawing/2010/main"/>
              </a:ext>
            </a:extLst>
          </a:blip>
          <a:stretch>
            <a:fillRect/>
          </a:stretch>
        </p:blipFill>
        <p:spPr>
          <a:xfrm>
            <a:off x="1395269" y="1383872"/>
            <a:ext cx="9699171" cy="4740463"/>
          </a:xfrm>
          <a:prstGeom prst="rect">
            <a:avLst/>
          </a:prstGeom>
        </p:spPr>
      </p:pic>
      <p:sp>
        <p:nvSpPr>
          <p:cNvPr id="3" name="TextBox 2">
            <a:extLst>
              <a:ext uri="{FF2B5EF4-FFF2-40B4-BE49-F238E27FC236}">
                <a16:creationId xmlns:a16="http://schemas.microsoft.com/office/drawing/2014/main" id="{286A8B2E-B626-C595-1310-40B5E742651B}"/>
              </a:ext>
            </a:extLst>
          </p:cNvPr>
          <p:cNvSpPr txBox="1"/>
          <p:nvPr/>
        </p:nvSpPr>
        <p:spPr>
          <a:xfrm>
            <a:off x="-1" y="6306501"/>
            <a:ext cx="12191999"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Lato"/>
                <a:ea typeface="+mn-ea"/>
                <a:cs typeface="+mn-cs"/>
              </a:rPr>
              <a:t>https://www.phoenix.gov/pdd/mycommunitymap</a:t>
            </a:r>
          </a:p>
        </p:txBody>
      </p:sp>
    </p:spTree>
    <p:extLst>
      <p:ext uri="{BB962C8B-B14F-4D97-AF65-F5344CB8AC3E}">
        <p14:creationId xmlns:p14="http://schemas.microsoft.com/office/powerpoint/2010/main" val="377681953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D2A52DB-D454-4B78-A2BA-96257D6DAE62}"/>
              </a:ext>
            </a:extLst>
          </p:cNvPr>
          <p:cNvPicPr>
            <a:picLocks noChangeAspect="1"/>
          </p:cNvPicPr>
          <p:nvPr/>
        </p:nvPicPr>
        <p:blipFill rotWithShape="1">
          <a:blip r:embed="rId3" cstate="email">
            <a:alphaModFix amt="35000"/>
            <a:extLst>
              <a:ext uri="{28A0092B-C50C-407E-A947-70E740481C1C}">
                <a14:useLocalDpi xmlns:a14="http://schemas.microsoft.com/office/drawing/2010/main"/>
              </a:ext>
            </a:extLst>
          </a:blip>
          <a:srcRect/>
          <a:stretch/>
        </p:blipFill>
        <p:spPr>
          <a:xfrm>
            <a:off x="0" y="-1"/>
            <a:ext cx="12191999" cy="6890749"/>
          </a:xfrm>
          <a:prstGeom prst="rect">
            <a:avLst/>
          </a:prstGeom>
        </p:spPr>
      </p:pic>
      <p:sp>
        <p:nvSpPr>
          <p:cNvPr id="5" name="Title 1">
            <a:extLst>
              <a:ext uri="{FF2B5EF4-FFF2-40B4-BE49-F238E27FC236}">
                <a16:creationId xmlns:a16="http://schemas.microsoft.com/office/drawing/2014/main" id="{1DBBD97F-96E7-49FF-8014-FD110A4A7466}"/>
              </a:ext>
            </a:extLst>
          </p:cNvPr>
          <p:cNvSpPr txBox="1">
            <a:spLocks/>
          </p:cNvSpPr>
          <p:nvPr/>
        </p:nvSpPr>
        <p:spPr>
          <a:xfrm>
            <a:off x="643467" y="321734"/>
            <a:ext cx="10905066" cy="11357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venir Next LT Pro Demi" panose="020B0704020202020204" pitchFamily="34" charset="0"/>
                <a:ea typeface="+mj-ea"/>
                <a:cs typeface="+mj-cs"/>
              </a:rPr>
              <a:t>Identifying Historic Properties</a:t>
            </a:r>
          </a:p>
        </p:txBody>
      </p:sp>
      <p:cxnSp>
        <p:nvCxnSpPr>
          <p:cNvPr id="8" name="Straight Connector 7">
            <a:extLst>
              <a:ext uri="{FF2B5EF4-FFF2-40B4-BE49-F238E27FC236}">
                <a16:creationId xmlns:a16="http://schemas.microsoft.com/office/drawing/2014/main" id="{4A320227-34C7-45F9-A42A-CE6C439F21B4}"/>
              </a:ext>
            </a:extLst>
          </p:cNvPr>
          <p:cNvCxnSpPr>
            <a:cxnSpLocks/>
          </p:cNvCxnSpPr>
          <p:nvPr/>
        </p:nvCxnSpPr>
        <p:spPr>
          <a:xfrm>
            <a:off x="643467" y="1229880"/>
            <a:ext cx="657673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2" name="TextBox 1">
            <a:extLst>
              <a:ext uri="{FF2B5EF4-FFF2-40B4-BE49-F238E27FC236}">
                <a16:creationId xmlns:a16="http://schemas.microsoft.com/office/drawing/2014/main" id="{B082214F-799C-4116-8471-AC368591CAAD}"/>
              </a:ext>
            </a:extLst>
          </p:cNvPr>
          <p:cNvSpPr txBox="1"/>
          <p:nvPr/>
        </p:nvSpPr>
        <p:spPr>
          <a:xfrm>
            <a:off x="812800" y="1686560"/>
            <a:ext cx="6617903" cy="34163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Lato"/>
                <a:ea typeface="+mn-ea"/>
                <a:cs typeface="+mn-cs"/>
              </a:rPr>
              <a:t>Determine Scope of research efforts – define cutoff period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Lato"/>
                <a:ea typeface="+mn-ea"/>
                <a:cs typeface="+mn-cs"/>
              </a:rPr>
              <a:t>Records search for prior surveys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Lato"/>
                <a:ea typeface="+mn-ea"/>
                <a:cs typeface="+mn-cs"/>
              </a:rPr>
              <a:t>Aerial photos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Lato"/>
                <a:ea typeface="+mn-ea"/>
                <a:cs typeface="+mn-cs"/>
              </a:rPr>
              <a:t>Windshield Surveys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Lato"/>
                <a:ea typeface="+mn-ea"/>
                <a:cs typeface="+mn-cs"/>
              </a:rPr>
              <a:t>Archival sources (newspapers, building permits, city directories)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Lato"/>
                <a:ea typeface="+mn-ea"/>
                <a:cs typeface="+mn-cs"/>
              </a:rPr>
              <a:t>Interviews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Lato"/>
                <a:ea typeface="+mn-ea"/>
                <a:cs typeface="+mn-cs"/>
              </a:rPr>
              <a:t>Intensive Survey</a:t>
            </a:r>
          </a:p>
        </p:txBody>
      </p:sp>
      <p:pic>
        <p:nvPicPr>
          <p:cNvPr id="6" name="Picture 1">
            <a:extLst>
              <a:ext uri="{FF2B5EF4-FFF2-40B4-BE49-F238E27FC236}">
                <a16:creationId xmlns:a16="http://schemas.microsoft.com/office/drawing/2014/main" id="{F53595E3-2734-4C03-AB3E-5F227A1DA7C1}"/>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498614" y="2688209"/>
            <a:ext cx="39624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2133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2" name="Picture 6">
            <a:extLst>
              <a:ext uri="{FF2B5EF4-FFF2-40B4-BE49-F238E27FC236}">
                <a16:creationId xmlns:a16="http://schemas.microsoft.com/office/drawing/2014/main" id="{6C7CEC1E-3A84-4A55-BA50-6378BBCDD25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49370" y="4398211"/>
            <a:ext cx="4095753" cy="22887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a:extLst>
              <a:ext uri="{FF2B5EF4-FFF2-40B4-BE49-F238E27FC236}">
                <a16:creationId xmlns:a16="http://schemas.microsoft.com/office/drawing/2014/main" id="{1DBBD97F-96E7-49FF-8014-FD110A4A7466}"/>
              </a:ext>
            </a:extLst>
          </p:cNvPr>
          <p:cNvSpPr txBox="1">
            <a:spLocks/>
          </p:cNvSpPr>
          <p:nvPr/>
        </p:nvSpPr>
        <p:spPr>
          <a:xfrm>
            <a:off x="643467" y="321734"/>
            <a:ext cx="10905066" cy="9548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venir Next LT Pro Demi" panose="020B0704020202020204" pitchFamily="34" charset="0"/>
                <a:ea typeface="+mj-ea"/>
                <a:cs typeface="+mj-cs"/>
              </a:rPr>
              <a:t>Developing Context</a:t>
            </a:r>
          </a:p>
        </p:txBody>
      </p:sp>
      <p:cxnSp>
        <p:nvCxnSpPr>
          <p:cNvPr id="8" name="Straight Connector 7">
            <a:extLst>
              <a:ext uri="{FF2B5EF4-FFF2-40B4-BE49-F238E27FC236}">
                <a16:creationId xmlns:a16="http://schemas.microsoft.com/office/drawing/2014/main" id="{4A320227-34C7-45F9-A42A-CE6C439F21B4}"/>
              </a:ext>
            </a:extLst>
          </p:cNvPr>
          <p:cNvCxnSpPr>
            <a:cxnSpLocks/>
          </p:cNvCxnSpPr>
          <p:nvPr/>
        </p:nvCxnSpPr>
        <p:spPr>
          <a:xfrm>
            <a:off x="643467" y="1143255"/>
            <a:ext cx="4217291" cy="0"/>
          </a:xfrm>
          <a:prstGeom prst="line">
            <a:avLst/>
          </a:prstGeom>
          <a:ln/>
        </p:spPr>
        <p:style>
          <a:lnRef idx="3">
            <a:schemeClr val="accent6"/>
          </a:lnRef>
          <a:fillRef idx="0">
            <a:schemeClr val="accent6"/>
          </a:fillRef>
          <a:effectRef idx="2">
            <a:schemeClr val="accent6"/>
          </a:effectRef>
          <a:fontRef idx="minor">
            <a:schemeClr val="tx1"/>
          </a:fontRef>
        </p:style>
      </p:cxnSp>
      <p:sp>
        <p:nvSpPr>
          <p:cNvPr id="2" name="TextBox 1">
            <a:extLst>
              <a:ext uri="{FF2B5EF4-FFF2-40B4-BE49-F238E27FC236}">
                <a16:creationId xmlns:a16="http://schemas.microsoft.com/office/drawing/2014/main" id="{B082214F-799C-4116-8471-AC368591CAAD}"/>
              </a:ext>
            </a:extLst>
          </p:cNvPr>
          <p:cNvSpPr txBox="1"/>
          <p:nvPr/>
        </p:nvSpPr>
        <p:spPr>
          <a:xfrm>
            <a:off x="812800" y="1590310"/>
            <a:ext cx="6736080"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Lato"/>
                <a:ea typeface="+mn-ea"/>
                <a:cs typeface="+mn-cs"/>
              </a:rPr>
              <a:t>Broad History of Phoenix – with end date geared towards the end of development in your survey area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Lat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Lato"/>
                <a:ea typeface="+mn-ea"/>
                <a:cs typeface="+mn-cs"/>
              </a:rPr>
              <a:t>Property Specific Contexts – developed based on the property types identified through research/survey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Lato"/>
              <a:ea typeface="+mn-ea"/>
              <a:cs typeface="+mn-cs"/>
            </a:endParaRPr>
          </a:p>
        </p:txBody>
      </p:sp>
      <p:pic>
        <p:nvPicPr>
          <p:cNvPr id="4" name="Picture 3">
            <a:extLst>
              <a:ext uri="{FF2B5EF4-FFF2-40B4-BE49-F238E27FC236}">
                <a16:creationId xmlns:a16="http://schemas.microsoft.com/office/drawing/2014/main" id="{3595B1E2-DE15-4A82-BEB4-1A2B51855DC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49920" y="505178"/>
            <a:ext cx="3413760" cy="2212623"/>
          </a:xfrm>
          <a:prstGeom prst="rect">
            <a:avLst/>
          </a:prstGeom>
        </p:spPr>
      </p:pic>
      <p:sp>
        <p:nvSpPr>
          <p:cNvPr id="7" name="TextBox 6">
            <a:extLst>
              <a:ext uri="{FF2B5EF4-FFF2-40B4-BE49-F238E27FC236}">
                <a16:creationId xmlns:a16="http://schemas.microsoft.com/office/drawing/2014/main" id="{E1420C5F-0EEB-4EF0-BA1C-2C7102862C47}"/>
              </a:ext>
            </a:extLst>
          </p:cNvPr>
          <p:cNvSpPr txBox="1"/>
          <p:nvPr/>
        </p:nvSpPr>
        <p:spPr>
          <a:xfrm>
            <a:off x="8249920" y="2727961"/>
            <a:ext cx="386080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Lato"/>
                <a:ea typeface="+mn-ea"/>
                <a:cs typeface="+mn-cs"/>
              </a:rPr>
              <a:t>Phoenix history doesn’t stop with this guy!</a:t>
            </a:r>
          </a:p>
        </p:txBody>
      </p:sp>
      <p:grpSp>
        <p:nvGrpSpPr>
          <p:cNvPr id="9" name="Group 2">
            <a:extLst>
              <a:ext uri="{FF2B5EF4-FFF2-40B4-BE49-F238E27FC236}">
                <a16:creationId xmlns:a16="http://schemas.microsoft.com/office/drawing/2014/main" id="{8DE848D4-30D5-479D-92D2-2EE4B1EF00D4}"/>
              </a:ext>
            </a:extLst>
          </p:cNvPr>
          <p:cNvGrpSpPr>
            <a:grpSpLocks/>
          </p:cNvGrpSpPr>
          <p:nvPr/>
        </p:nvGrpSpPr>
        <p:grpSpPr bwMode="auto">
          <a:xfrm>
            <a:off x="457200" y="3559175"/>
            <a:ext cx="3644900" cy="2476500"/>
            <a:chOff x="4419600" y="3000844"/>
            <a:chExt cx="4438841" cy="3186317"/>
          </a:xfrm>
        </p:grpSpPr>
        <p:pic>
          <p:nvPicPr>
            <p:cNvPr id="10" name="Picture 3">
              <a:extLst>
                <a:ext uri="{FF2B5EF4-FFF2-40B4-BE49-F238E27FC236}">
                  <a16:creationId xmlns:a16="http://schemas.microsoft.com/office/drawing/2014/main" id="{84582C6E-848E-43D8-9357-0FF0838EDE3D}"/>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419600" y="3000844"/>
              <a:ext cx="4438841" cy="308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a:extLst>
                <a:ext uri="{FF2B5EF4-FFF2-40B4-BE49-F238E27FC236}">
                  <a16:creationId xmlns:a16="http://schemas.microsoft.com/office/drawing/2014/main" id="{A65E1A78-D859-47B3-B893-974F09C32015}"/>
                </a:ext>
              </a:extLst>
            </p:cNvPr>
            <p:cNvSpPr txBox="1">
              <a:spLocks noChangeArrowheads="1"/>
            </p:cNvSpPr>
            <p:nvPr/>
          </p:nvSpPr>
          <p:spPr bwMode="auto">
            <a:xfrm>
              <a:off x="4419600" y="5791199"/>
              <a:ext cx="3379986" cy="39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0" i="0" u="none" strike="noStrike" kern="1200" cap="none" spc="0" normalizeH="0" baseline="0" noProof="0">
                  <a:ln>
                    <a:noFill/>
                  </a:ln>
                  <a:solidFill>
                    <a:prstClr val="black"/>
                  </a:solidFill>
                  <a:effectLst/>
                  <a:uLnTx/>
                  <a:uFillTx/>
                  <a:latin typeface="Arial" panose="020B0604020202020204" pitchFamily="34" charset="0"/>
                  <a:ea typeface="+mn-ea"/>
                  <a:cs typeface="+mn-cs"/>
                </a:rPr>
                <a:t>Bungalow Farmhouse, c. 1926 </a:t>
              </a:r>
            </a:p>
          </p:txBody>
        </p:sp>
      </p:grpSp>
      <p:sp>
        <p:nvSpPr>
          <p:cNvPr id="13" name="TextBox 11">
            <a:extLst>
              <a:ext uri="{FF2B5EF4-FFF2-40B4-BE49-F238E27FC236}">
                <a16:creationId xmlns:a16="http://schemas.microsoft.com/office/drawing/2014/main" id="{2CB5D07E-6D37-4B2A-9E9F-5089B04A48CD}"/>
              </a:ext>
            </a:extLst>
          </p:cNvPr>
          <p:cNvSpPr txBox="1">
            <a:spLocks noChangeArrowheads="1"/>
          </p:cNvSpPr>
          <p:nvPr/>
        </p:nvSpPr>
        <p:spPr bwMode="auto">
          <a:xfrm>
            <a:off x="5560520" y="6361811"/>
            <a:ext cx="2531920" cy="286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Pay-N-</a:t>
            </a:r>
            <a:r>
              <a:rPr kumimoji="0" lang="en-US" altLang="en-US"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mn-cs"/>
              </a:rPr>
              <a:t>Takit</a:t>
            </a:r>
            <a:r>
              <a:rPr kumimoji="0" lang="en-US" alt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Market, 1936</a:t>
            </a:r>
          </a:p>
        </p:txBody>
      </p:sp>
      <p:pic>
        <p:nvPicPr>
          <p:cNvPr id="14" name="Picture 2" descr="C:\Users\049015\AppData\Local\Microsoft\Windows\Temporary Internet Files\Content.IE5\5Q8MQ0TL\MaricopaMapImage.png">
            <a:extLst>
              <a:ext uri="{FF2B5EF4-FFF2-40B4-BE49-F238E27FC236}">
                <a16:creationId xmlns:a16="http://schemas.microsoft.com/office/drawing/2014/main" id="{8B9369BE-E62B-4040-8374-B8A7351E943A}"/>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7891109" y="3312160"/>
            <a:ext cx="3987296" cy="3286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7">
            <a:extLst>
              <a:ext uri="{FF2B5EF4-FFF2-40B4-BE49-F238E27FC236}">
                <a16:creationId xmlns:a16="http://schemas.microsoft.com/office/drawing/2014/main" id="{1B631A6B-7FAE-487F-9D2E-53EC63DB46DF}"/>
              </a:ext>
            </a:extLst>
          </p:cNvPr>
          <p:cNvSpPr txBox="1">
            <a:spLocks noChangeArrowheads="1"/>
          </p:cNvSpPr>
          <p:nvPr/>
        </p:nvSpPr>
        <p:spPr bwMode="auto">
          <a:xfrm>
            <a:off x="8434669" y="6536266"/>
            <a:ext cx="4498975"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Independence Park, 1960-1965</a:t>
            </a:r>
          </a:p>
        </p:txBody>
      </p:sp>
    </p:spTree>
    <p:extLst>
      <p:ext uri="{BB962C8B-B14F-4D97-AF65-F5344CB8AC3E}">
        <p14:creationId xmlns:p14="http://schemas.microsoft.com/office/powerpoint/2010/main" val="426050983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9EA4C86-DC7D-4EE9-B32F-6BC0379F7E71}"/>
              </a:ext>
            </a:extLst>
          </p:cNvPr>
          <p:cNvPicPr>
            <a:picLocks noChangeAspect="1"/>
          </p:cNvPicPr>
          <p:nvPr/>
        </p:nvPicPr>
        <p:blipFill rotWithShape="1">
          <a:blip r:embed="rId3" cstate="email">
            <a:alphaModFix amt="35000"/>
            <a:extLst>
              <a:ext uri="{28A0092B-C50C-407E-A947-70E740481C1C}">
                <a14:useLocalDpi xmlns:a14="http://schemas.microsoft.com/office/drawing/2010/main"/>
              </a:ext>
            </a:extLst>
          </a:blip>
          <a:srcRect l="4996" r="7377"/>
          <a:stretch/>
        </p:blipFill>
        <p:spPr bwMode="auto">
          <a:xfrm>
            <a:off x="0" y="-1"/>
            <a:ext cx="12192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a:extLst>
              <a:ext uri="{FF2B5EF4-FFF2-40B4-BE49-F238E27FC236}">
                <a16:creationId xmlns:a16="http://schemas.microsoft.com/office/drawing/2014/main" id="{28B5CDE2-CE4B-4A72-9B0B-6399091AC98F}"/>
              </a:ext>
            </a:extLst>
          </p:cNvPr>
          <p:cNvSpPr>
            <a:spLocks noGrp="1"/>
          </p:cNvSpPr>
          <p:nvPr>
            <p:ph idx="1"/>
          </p:nvPr>
        </p:nvSpPr>
        <p:spPr>
          <a:xfrm>
            <a:off x="978724" y="1868386"/>
            <a:ext cx="5847608" cy="4191000"/>
          </a:xfrm>
        </p:spPr>
        <p:txBody>
          <a:bodyPr/>
          <a:lstStyle/>
          <a:p>
            <a:pPr>
              <a:buFont typeface="Wingdings" panose="05000000000000000000" pitchFamily="2" charset="2"/>
              <a:buChar char="§"/>
              <a:defRPr/>
            </a:pPr>
            <a:r>
              <a:rPr lang="en-US" sz="2400" dirty="0"/>
              <a:t>Alterations that don’t meet SOI standards</a:t>
            </a:r>
          </a:p>
          <a:p>
            <a:pPr>
              <a:buFont typeface="Wingdings" panose="05000000000000000000" pitchFamily="2" charset="2"/>
              <a:buChar char="§"/>
              <a:defRPr/>
            </a:pPr>
            <a:r>
              <a:rPr lang="en-US" sz="2400" dirty="0"/>
              <a:t>Change of use or features of setting</a:t>
            </a:r>
          </a:p>
          <a:p>
            <a:pPr>
              <a:buFont typeface="Wingdings" panose="05000000000000000000" pitchFamily="2" charset="2"/>
              <a:buChar char="§"/>
              <a:defRPr/>
            </a:pPr>
            <a:r>
              <a:rPr lang="en-US" sz="2400" dirty="0"/>
              <a:t>Demolition or Relocation</a:t>
            </a:r>
          </a:p>
          <a:p>
            <a:pPr>
              <a:buFont typeface="Wingdings" panose="05000000000000000000" pitchFamily="2" charset="2"/>
              <a:buChar char="§"/>
              <a:defRPr/>
            </a:pPr>
            <a:r>
              <a:rPr lang="en-US" sz="2400" dirty="0"/>
              <a:t>Lease, sale, or transfer of property</a:t>
            </a:r>
          </a:p>
          <a:p>
            <a:pPr>
              <a:buFont typeface="Wingdings" panose="05000000000000000000" pitchFamily="2" charset="2"/>
              <a:buChar char="§"/>
              <a:defRPr/>
            </a:pPr>
            <a:r>
              <a:rPr lang="en-US" sz="2400" dirty="0"/>
              <a:t>Noise, Atmospheric, Visual</a:t>
            </a:r>
          </a:p>
          <a:p>
            <a:pPr>
              <a:buFont typeface="Wingdings" panose="05000000000000000000" pitchFamily="2" charset="2"/>
              <a:buChar char="§"/>
              <a:defRPr/>
            </a:pPr>
            <a:r>
              <a:rPr lang="en-US" sz="2400" dirty="0"/>
              <a:t>Neglect</a:t>
            </a:r>
          </a:p>
          <a:p>
            <a:pPr>
              <a:buFont typeface="Wingdings" panose="05000000000000000000" pitchFamily="2" charset="2"/>
              <a:buChar char="§"/>
              <a:defRPr/>
            </a:pPr>
            <a:r>
              <a:rPr lang="en-US" sz="2400" dirty="0"/>
              <a:t>Cumulative</a:t>
            </a:r>
          </a:p>
          <a:p>
            <a:pPr>
              <a:buFont typeface="Wingdings" panose="05000000000000000000" pitchFamily="2" charset="2"/>
              <a:buChar char="§"/>
              <a:defRPr/>
            </a:pPr>
            <a:endParaRPr lang="en-US" dirty="0"/>
          </a:p>
          <a:p>
            <a:pPr>
              <a:buFont typeface="Wingdings" panose="05000000000000000000" pitchFamily="2" charset="2"/>
              <a:buChar char="§"/>
              <a:defRPr/>
            </a:pPr>
            <a:endParaRPr lang="en-US" dirty="0"/>
          </a:p>
        </p:txBody>
      </p:sp>
      <p:sp>
        <p:nvSpPr>
          <p:cNvPr id="7" name="Title 1">
            <a:extLst>
              <a:ext uri="{FF2B5EF4-FFF2-40B4-BE49-F238E27FC236}">
                <a16:creationId xmlns:a16="http://schemas.microsoft.com/office/drawing/2014/main" id="{03F7FE66-FDCF-4D4B-AA79-A185DDA91E43}"/>
              </a:ext>
            </a:extLst>
          </p:cNvPr>
          <p:cNvSpPr txBox="1">
            <a:spLocks/>
          </p:cNvSpPr>
          <p:nvPr/>
        </p:nvSpPr>
        <p:spPr>
          <a:xfrm>
            <a:off x="643467" y="321734"/>
            <a:ext cx="10905066" cy="11357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venir Next LT Pro Demi" panose="020B0704020202020204" pitchFamily="34" charset="0"/>
                <a:ea typeface="+mj-ea"/>
                <a:cs typeface="+mj-cs"/>
              </a:rPr>
              <a:t>Assessing Effects</a:t>
            </a:r>
          </a:p>
        </p:txBody>
      </p:sp>
      <p:cxnSp>
        <p:nvCxnSpPr>
          <p:cNvPr id="8" name="Straight Connector 7">
            <a:extLst>
              <a:ext uri="{FF2B5EF4-FFF2-40B4-BE49-F238E27FC236}">
                <a16:creationId xmlns:a16="http://schemas.microsoft.com/office/drawing/2014/main" id="{AD81CB7C-EBBC-4AA1-91DE-C6EBA57B89F0}"/>
              </a:ext>
            </a:extLst>
          </p:cNvPr>
          <p:cNvCxnSpPr>
            <a:cxnSpLocks/>
          </p:cNvCxnSpPr>
          <p:nvPr/>
        </p:nvCxnSpPr>
        <p:spPr>
          <a:xfrm>
            <a:off x="643467" y="1229880"/>
            <a:ext cx="5452533" cy="0"/>
          </a:xfrm>
          <a:prstGeom prst="line">
            <a:avLst/>
          </a:prstGeom>
          <a:ln/>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30B850-42BC-A9CD-3B6F-21EF98301060}"/>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11" name="Rectangle 10">
            <a:extLst>
              <a:ext uri="{FF2B5EF4-FFF2-40B4-BE49-F238E27FC236}">
                <a16:creationId xmlns:a16="http://schemas.microsoft.com/office/drawing/2014/main" id="{B4916930-E76E-4100-9DCF-4981566A37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57375" y="1885950"/>
            <a:ext cx="8505825" cy="3152775"/>
          </a:xfrm>
          <a:prstGeom prst="rect">
            <a:avLst/>
          </a:prstGeom>
          <a:solidFill>
            <a:schemeClr val="bg1">
              <a:alpha val="75000"/>
            </a:schemeClr>
          </a:solidFill>
          <a:ln w="63500" cmpd="dbl">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Lato"/>
              <a:ea typeface="+mn-ea"/>
              <a:cs typeface="+mn-cs"/>
            </a:endParaRPr>
          </a:p>
        </p:txBody>
      </p:sp>
      <p:sp>
        <p:nvSpPr>
          <p:cNvPr id="3" name="TextBox 2">
            <a:extLst>
              <a:ext uri="{FF2B5EF4-FFF2-40B4-BE49-F238E27FC236}">
                <a16:creationId xmlns:a16="http://schemas.microsoft.com/office/drawing/2014/main" id="{2A92B5F3-F8AE-B587-5D51-71286F677D3C}"/>
              </a:ext>
            </a:extLst>
          </p:cNvPr>
          <p:cNvSpPr txBox="1"/>
          <p:nvPr/>
        </p:nvSpPr>
        <p:spPr>
          <a:xfrm>
            <a:off x="2255659" y="2434973"/>
            <a:ext cx="7709255" cy="22467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Lato"/>
                <a:ea typeface="+mn-ea"/>
                <a:cs typeface="+mn-cs"/>
              </a:rPr>
              <a:t>Helana Ruter (HPO) – 602-256-4155; </a:t>
            </a:r>
            <a:r>
              <a:rPr kumimoji="0" lang="en-US" sz="2000" b="1" i="0" u="none" strike="noStrike" kern="1200" cap="none" spc="0" normalizeH="0" baseline="0" noProof="0" dirty="0">
                <a:ln>
                  <a:noFill/>
                </a:ln>
                <a:solidFill>
                  <a:srgbClr val="0070C0"/>
                </a:solidFill>
                <a:effectLst/>
                <a:uLnTx/>
                <a:uFillTx/>
                <a:latin typeface="Lato"/>
                <a:ea typeface="+mn-ea"/>
                <a:cs typeface="+mn-cs"/>
                <a:hlinkClick r:id="rId3">
                  <a:extLst>
                    <a:ext uri="{A12FA001-AC4F-418D-AE19-62706E023703}">
                      <ahyp:hlinkClr xmlns:ahyp="http://schemas.microsoft.com/office/drawing/2018/hyperlinkcolor" val="tx"/>
                    </a:ext>
                  </a:extLst>
                </a:hlinkClick>
              </a:rPr>
              <a:t>helana.ruter@phoenix.gov</a:t>
            </a:r>
            <a:r>
              <a:rPr kumimoji="0" lang="en-US" sz="2000" b="1" i="0" u="none" strike="noStrike" kern="1200" cap="none" spc="0" normalizeH="0" baseline="0" noProof="0" dirty="0">
                <a:ln>
                  <a:noFill/>
                </a:ln>
                <a:solidFill>
                  <a:srgbClr val="0070C0"/>
                </a:solidFill>
                <a:effectLst/>
                <a:uLnTx/>
                <a:uFillTx/>
                <a:latin typeface="Lato"/>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Lat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Lato"/>
                <a:ea typeface="+mn-ea"/>
                <a:cs typeface="+mn-cs"/>
              </a:rPr>
              <a:t>Main Office – 602-261-8699</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Lat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Lato"/>
                <a:ea typeface="+mn-ea"/>
                <a:cs typeface="+mn-cs"/>
              </a:rPr>
              <a:t>Email: historic@phoenix.gov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Lat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Lato"/>
                <a:ea typeface="+mn-ea"/>
                <a:cs typeface="+mn-cs"/>
              </a:rPr>
              <a:t>https://www.phoenix.gov/pdd/historic-preservation</a:t>
            </a:r>
          </a:p>
        </p:txBody>
      </p:sp>
    </p:spTree>
    <p:extLst>
      <p:ext uri="{BB962C8B-B14F-4D97-AF65-F5344CB8AC3E}">
        <p14:creationId xmlns:p14="http://schemas.microsoft.com/office/powerpoint/2010/main" val="199205127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2" descr="A picture containing outdoor, snow, old&#10;&#10;Description automatically generated">
            <a:extLst>
              <a:ext uri="{FF2B5EF4-FFF2-40B4-BE49-F238E27FC236}">
                <a16:creationId xmlns:a16="http://schemas.microsoft.com/office/drawing/2014/main" id="{4CEC9ECC-BC9A-411F-EF74-B428CD606411}"/>
              </a:ext>
            </a:extLst>
          </p:cNvPr>
          <p:cNvPicPr>
            <a:picLocks noChangeAspect="1"/>
          </p:cNvPicPr>
          <p:nvPr/>
        </p:nvPicPr>
        <p:blipFill rotWithShape="1">
          <a:blip r:embed="rId3" cstate="screen">
            <a:alphaModFix amt="85000"/>
          </a:blip>
          <a:srcRect l="199" t="16632" r="86" b="328"/>
          <a:stretch/>
        </p:blipFill>
        <p:spPr>
          <a:xfrm>
            <a:off x="-14731" y="-152399"/>
            <a:ext cx="12206732" cy="7166748"/>
          </a:xfrm>
          <a:prstGeom prst="rect">
            <a:avLst/>
          </a:prstGeom>
          <a:solidFill>
            <a:srgbClr val="000000">
              <a:shade val="95000"/>
            </a:srgbClr>
          </a:solidFill>
          <a:ln w="444500" cap="sq">
            <a:noFill/>
            <a:miter lim="800000"/>
          </a:ln>
          <a:effectLst>
            <a:outerShdw blurRad="254000" dist="190500" dir="2700000" sy="90000" algn="bl" rotWithShape="0">
              <a:srgbClr val="000000">
                <a:alpha val="40000"/>
              </a:srgbClr>
            </a:outerShdw>
          </a:effectLst>
        </p:spPr>
      </p:pic>
      <p:sp>
        <p:nvSpPr>
          <p:cNvPr id="2" name="Title 1">
            <a:extLst>
              <a:ext uri="{FF2B5EF4-FFF2-40B4-BE49-F238E27FC236}">
                <a16:creationId xmlns:a16="http://schemas.microsoft.com/office/drawing/2014/main" id="{61637652-1EB0-E680-1574-39892D61FDCB}"/>
              </a:ext>
            </a:extLst>
          </p:cNvPr>
          <p:cNvSpPr>
            <a:spLocks noGrp="1"/>
          </p:cNvSpPr>
          <p:nvPr>
            <p:ph type="ctrTitle"/>
          </p:nvPr>
        </p:nvSpPr>
        <p:spPr>
          <a:xfrm>
            <a:off x="177521" y="0"/>
            <a:ext cx="8855947" cy="881739"/>
          </a:xfrm>
        </p:spPr>
        <p:txBody>
          <a:bodyPr>
            <a:normAutofit/>
          </a:bodyPr>
          <a:lstStyle/>
          <a:p>
            <a:r>
              <a:rPr lang="en-US" sz="4800" dirty="0">
                <a:solidFill>
                  <a:schemeClr val="bg1"/>
                </a:solidFill>
              </a:rPr>
              <a:t>Archaeology in the City of Phoenix</a:t>
            </a:r>
          </a:p>
        </p:txBody>
      </p:sp>
      <p:sp>
        <p:nvSpPr>
          <p:cNvPr id="3" name="Subtitle 2">
            <a:extLst>
              <a:ext uri="{FF2B5EF4-FFF2-40B4-BE49-F238E27FC236}">
                <a16:creationId xmlns:a16="http://schemas.microsoft.com/office/drawing/2014/main" id="{F48C39A7-2DE9-CB88-728D-4AC292986E72}"/>
              </a:ext>
            </a:extLst>
          </p:cNvPr>
          <p:cNvSpPr>
            <a:spLocks noGrp="1"/>
          </p:cNvSpPr>
          <p:nvPr>
            <p:ph type="subTitle" idx="1"/>
          </p:nvPr>
        </p:nvSpPr>
        <p:spPr>
          <a:xfrm>
            <a:off x="3037952" y="5966741"/>
            <a:ext cx="9144000" cy="959009"/>
          </a:xfrm>
        </p:spPr>
        <p:txBody>
          <a:bodyPr>
            <a:normAutofit/>
          </a:bodyPr>
          <a:lstStyle/>
          <a:p>
            <a:pPr algn="r"/>
            <a:r>
              <a:rPr lang="en-US" dirty="0">
                <a:solidFill>
                  <a:schemeClr val="bg1"/>
                </a:solidFill>
              </a:rPr>
              <a:t>Christopher Schwartz, City Archaeologist</a:t>
            </a:r>
          </a:p>
          <a:p>
            <a:pPr algn="r"/>
            <a:r>
              <a:rPr lang="en-US" dirty="0">
                <a:solidFill>
                  <a:schemeClr val="bg1"/>
                </a:solidFill>
              </a:rPr>
              <a:t>Natural &amp; Cultural Resource Regulatory Compliance Workshop</a:t>
            </a:r>
          </a:p>
        </p:txBody>
      </p:sp>
      <p:pic>
        <p:nvPicPr>
          <p:cNvPr id="6" name="Picture 5">
            <a:extLst>
              <a:ext uri="{FF2B5EF4-FFF2-40B4-BE49-F238E27FC236}">
                <a16:creationId xmlns:a16="http://schemas.microsoft.com/office/drawing/2014/main" id="{0094BD79-E024-3FBF-5373-63469FF519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66930" y="157964"/>
            <a:ext cx="1447549" cy="1447549"/>
          </a:xfrm>
          <a:prstGeom prst="rect">
            <a:avLst/>
          </a:prstGeom>
        </p:spPr>
      </p:pic>
      <p:pic>
        <p:nvPicPr>
          <p:cNvPr id="11" name="Picture 10">
            <a:extLst>
              <a:ext uri="{FF2B5EF4-FFF2-40B4-BE49-F238E27FC236}">
                <a16:creationId xmlns:a16="http://schemas.microsoft.com/office/drawing/2014/main" id="{1260EBD3-52DF-60C1-FF08-73D3848BC595}"/>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177522" y="5404851"/>
            <a:ext cx="1470526" cy="1453149"/>
          </a:xfrm>
          <a:prstGeom prst="rect">
            <a:avLst/>
          </a:prstGeom>
        </p:spPr>
      </p:pic>
    </p:spTree>
    <p:extLst>
      <p:ext uri="{BB962C8B-B14F-4D97-AF65-F5344CB8AC3E}">
        <p14:creationId xmlns:p14="http://schemas.microsoft.com/office/powerpoint/2010/main" val="382117057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6D832-EACB-AC49-34D2-2278CC3ABEDF}"/>
            </a:ext>
          </a:extLst>
        </p:cNvPr>
        <p:cNvGrpSpPr/>
        <p:nvPr/>
      </p:nvGrpSpPr>
      <p:grpSpPr>
        <a:xfrm>
          <a:off x="0" y="0"/>
          <a:ext cx="0" cy="0"/>
          <a:chOff x="0" y="0"/>
          <a:chExt cx="0" cy="0"/>
        </a:xfrm>
      </p:grpSpPr>
      <p:pic>
        <p:nvPicPr>
          <p:cNvPr id="4" name="Content Placeholder 2" descr="A picture containing outdoor, snow, old&#10;&#10;Description automatically generated">
            <a:extLst>
              <a:ext uri="{FF2B5EF4-FFF2-40B4-BE49-F238E27FC236}">
                <a16:creationId xmlns:a16="http://schemas.microsoft.com/office/drawing/2014/main" id="{D67BC168-6697-B9F7-2841-2C50C6F41A7F}"/>
              </a:ext>
            </a:extLst>
          </p:cNvPr>
          <p:cNvPicPr>
            <a:picLocks noChangeAspect="1"/>
          </p:cNvPicPr>
          <p:nvPr/>
        </p:nvPicPr>
        <p:blipFill rotWithShape="1">
          <a:blip r:embed="rId3" cstate="screen"/>
          <a:srcRect l="199" t="16632" r="86" b="328"/>
          <a:stretch/>
        </p:blipFill>
        <p:spPr>
          <a:xfrm>
            <a:off x="-14731" y="-152399"/>
            <a:ext cx="12206732" cy="7166748"/>
          </a:xfrm>
          <a:prstGeom prst="rect">
            <a:avLst/>
          </a:prstGeom>
          <a:solidFill>
            <a:srgbClr val="000000">
              <a:shade val="95000"/>
            </a:srgbClr>
          </a:solidFill>
          <a:ln w="444500" cap="sq">
            <a:noFill/>
            <a:miter lim="800000"/>
          </a:ln>
          <a:effectLst>
            <a:outerShdw blurRad="254000" dist="190500" dir="2700000" sy="90000" algn="bl" rotWithShape="0">
              <a:srgbClr val="000000">
                <a:alpha val="40000"/>
              </a:srgbClr>
            </a:outerShdw>
          </a:effectLst>
        </p:spPr>
      </p:pic>
      <p:sp>
        <p:nvSpPr>
          <p:cNvPr id="10" name="Title 1">
            <a:extLst>
              <a:ext uri="{FF2B5EF4-FFF2-40B4-BE49-F238E27FC236}">
                <a16:creationId xmlns:a16="http://schemas.microsoft.com/office/drawing/2014/main" id="{BB72D326-D241-D52B-5A4A-319E5D4F6D67}"/>
              </a:ext>
            </a:extLst>
          </p:cNvPr>
          <p:cNvSpPr>
            <a:spLocks noGrp="1"/>
          </p:cNvSpPr>
          <p:nvPr>
            <p:ph type="ctrTitle"/>
          </p:nvPr>
        </p:nvSpPr>
        <p:spPr>
          <a:xfrm>
            <a:off x="3166197" y="-9939"/>
            <a:ext cx="8855947" cy="881739"/>
          </a:xfrm>
        </p:spPr>
        <p:txBody>
          <a:bodyPr>
            <a:normAutofit/>
          </a:bodyPr>
          <a:lstStyle/>
          <a:p>
            <a:pPr algn="r"/>
            <a:r>
              <a:rPr lang="en-US" sz="4800" dirty="0">
                <a:solidFill>
                  <a:schemeClr val="bg1"/>
                </a:solidFill>
              </a:rPr>
              <a:t>Pueblo Grande = S’e</a:t>
            </a:r>
            <a:r>
              <a:rPr lang="en-US" sz="4800" u="sng" dirty="0">
                <a:solidFill>
                  <a:schemeClr val="bg1"/>
                </a:solidFill>
              </a:rPr>
              <a:t>d</a:t>
            </a:r>
            <a:r>
              <a:rPr lang="en-US" sz="4800" dirty="0">
                <a:solidFill>
                  <a:schemeClr val="bg1"/>
                </a:solidFill>
              </a:rPr>
              <a:t>av Va’aki</a:t>
            </a:r>
          </a:p>
        </p:txBody>
      </p:sp>
      <p:sp>
        <p:nvSpPr>
          <p:cNvPr id="17" name="Oval 16">
            <a:extLst>
              <a:ext uri="{FF2B5EF4-FFF2-40B4-BE49-F238E27FC236}">
                <a16:creationId xmlns:a16="http://schemas.microsoft.com/office/drawing/2014/main" id="{97D6F3FD-F664-80FB-D8FE-8CBB36C43535}"/>
              </a:ext>
            </a:extLst>
          </p:cNvPr>
          <p:cNvSpPr/>
          <p:nvPr/>
        </p:nvSpPr>
        <p:spPr>
          <a:xfrm>
            <a:off x="1083365" y="3896139"/>
            <a:ext cx="4532244" cy="2703443"/>
          </a:xfrm>
          <a:prstGeom prst="ellipse">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Display"/>
              <a:ea typeface="+mn-ea"/>
              <a:cs typeface="+mn-cs"/>
            </a:endParaRPr>
          </a:p>
        </p:txBody>
      </p:sp>
      <p:sp>
        <p:nvSpPr>
          <p:cNvPr id="18" name="TextBox 17">
            <a:extLst>
              <a:ext uri="{FF2B5EF4-FFF2-40B4-BE49-F238E27FC236}">
                <a16:creationId xmlns:a16="http://schemas.microsoft.com/office/drawing/2014/main" id="{56FE7901-8AAC-9E2E-D300-543CFE8C4BC5}"/>
              </a:ext>
            </a:extLst>
          </p:cNvPr>
          <p:cNvSpPr txBox="1"/>
          <p:nvPr/>
        </p:nvSpPr>
        <p:spPr>
          <a:xfrm>
            <a:off x="4104168" y="6649277"/>
            <a:ext cx="808783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ptos Display"/>
                <a:ea typeface="+mn-ea"/>
                <a:cs typeface="+mn-cs"/>
              </a:rPr>
              <a:t>As of 2023, read more here: </a:t>
            </a:r>
            <a:r>
              <a:rPr kumimoji="0" lang="en-US" sz="1800" b="0" i="0" u="none" strike="noStrike" kern="1200" cap="none" spc="0" normalizeH="0" baseline="0" noProof="0" dirty="0">
                <a:ln>
                  <a:noFill/>
                </a:ln>
                <a:solidFill>
                  <a:prstClr val="white"/>
                </a:solidFill>
                <a:effectLst/>
                <a:uLnTx/>
                <a:uFillTx/>
                <a:latin typeface="Aptos Display"/>
                <a:ea typeface="+mn-ea"/>
                <a:cs typeface="+mn-cs"/>
                <a:hlinkClick r:id="rId4"/>
              </a:rPr>
              <a:t>www.phoenix.gov/newsroom/sedav-vaaki-museum/2705</a:t>
            </a:r>
            <a:endParaRPr kumimoji="0" lang="en-US" sz="1800" b="0" i="0" u="none" strike="noStrike" kern="1200" cap="none" spc="0" normalizeH="0" baseline="0" noProof="0" dirty="0">
              <a:ln>
                <a:noFill/>
              </a:ln>
              <a:solidFill>
                <a:prstClr val="white"/>
              </a:solidFill>
              <a:effectLst/>
              <a:uLnTx/>
              <a:uFillTx/>
              <a:latin typeface="Aptos Display"/>
              <a:ea typeface="+mn-ea"/>
              <a:cs typeface="+mn-cs"/>
            </a:endParaRPr>
          </a:p>
        </p:txBody>
      </p:sp>
      <p:sp>
        <p:nvSpPr>
          <p:cNvPr id="20" name="TextBox 19">
            <a:extLst>
              <a:ext uri="{FF2B5EF4-FFF2-40B4-BE49-F238E27FC236}">
                <a16:creationId xmlns:a16="http://schemas.microsoft.com/office/drawing/2014/main" id="{FD8E2D15-85F3-3C3C-E630-279D4AA5CC2B}"/>
              </a:ext>
            </a:extLst>
          </p:cNvPr>
          <p:cNvSpPr txBox="1"/>
          <p:nvPr/>
        </p:nvSpPr>
        <p:spPr>
          <a:xfrm>
            <a:off x="8463519" y="871800"/>
            <a:ext cx="3558625" cy="646331"/>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ptos Display"/>
                <a:ea typeface="+mn-ea"/>
                <a:cs typeface="+mn-cs"/>
              </a:rPr>
              <a:t>S'e</a:t>
            </a:r>
            <a:r>
              <a:rPr kumimoji="0" lang="en-US" sz="1800" b="1" i="0" u="sng" strike="noStrike" kern="1200" cap="none" spc="0" normalizeH="0" baseline="0" noProof="0" dirty="0">
                <a:ln>
                  <a:noFill/>
                </a:ln>
                <a:solidFill>
                  <a:prstClr val="white"/>
                </a:solidFill>
                <a:effectLst/>
                <a:uLnTx/>
                <a:uFillTx/>
                <a:latin typeface="Aptos Display"/>
                <a:ea typeface="+mn-ea"/>
                <a:cs typeface="+mn-cs"/>
              </a:rPr>
              <a:t>d</a:t>
            </a:r>
            <a:r>
              <a:rPr kumimoji="0" lang="en-US" sz="1800" b="1" i="0" u="none" strike="noStrike" kern="1200" cap="none" spc="0" normalizeH="0" baseline="0" noProof="0" dirty="0">
                <a:ln>
                  <a:noFill/>
                </a:ln>
                <a:solidFill>
                  <a:prstClr val="white"/>
                </a:solidFill>
                <a:effectLst/>
                <a:uLnTx/>
                <a:uFillTx/>
                <a:latin typeface="Aptos Display"/>
                <a:ea typeface="+mn-ea"/>
                <a:cs typeface="+mn-cs"/>
              </a:rPr>
              <a:t>av </a:t>
            </a:r>
            <a:r>
              <a:rPr kumimoji="0" lang="en-US" sz="1800" b="0" i="0" u="none" strike="noStrike" kern="1200" cap="none" spc="0" normalizeH="0" baseline="0" noProof="0" dirty="0">
                <a:ln>
                  <a:noFill/>
                </a:ln>
                <a:solidFill>
                  <a:prstClr val="white"/>
                </a:solidFill>
                <a:effectLst/>
                <a:uLnTx/>
                <a:uFillTx/>
                <a:latin typeface="Aptos Display"/>
                <a:ea typeface="+mn-ea"/>
                <a:cs typeface="+mn-cs"/>
              </a:rPr>
              <a:t>pronounced </a:t>
            </a:r>
            <a:r>
              <a:rPr kumimoji="0" lang="en-US" sz="1800" b="0" i="0" u="none" strike="noStrike" kern="1200" cap="none" spc="0" normalizeH="0" baseline="0" noProof="0" dirty="0" err="1">
                <a:ln>
                  <a:noFill/>
                </a:ln>
                <a:solidFill>
                  <a:prstClr val="white"/>
                </a:solidFill>
                <a:effectLst/>
                <a:uLnTx/>
                <a:uFillTx/>
                <a:latin typeface="Aptos Display"/>
                <a:ea typeface="+mn-ea"/>
                <a:cs typeface="+mn-cs"/>
              </a:rPr>
              <a:t>suh</a:t>
            </a:r>
            <a:r>
              <a:rPr kumimoji="0" lang="en-US" sz="1800" b="0" i="0" u="none" strike="noStrike" kern="1200" cap="none" spc="0" normalizeH="0" baseline="0" noProof="0" dirty="0">
                <a:ln>
                  <a:noFill/>
                </a:ln>
                <a:solidFill>
                  <a:prstClr val="white"/>
                </a:solidFill>
                <a:effectLst/>
                <a:uLnTx/>
                <a:uFillTx/>
                <a:latin typeface="Aptos Display"/>
                <a:ea typeface="+mn-ea"/>
                <a:cs typeface="+mn-cs"/>
              </a:rPr>
              <a:t>-UH-</a:t>
            </a:r>
            <a:r>
              <a:rPr kumimoji="0" lang="en-US" sz="1800" b="0" i="0" u="none" strike="noStrike" kern="1200" cap="none" spc="0" normalizeH="0" baseline="0" noProof="0" dirty="0" err="1">
                <a:ln>
                  <a:noFill/>
                </a:ln>
                <a:solidFill>
                  <a:prstClr val="white"/>
                </a:solidFill>
                <a:effectLst/>
                <a:uLnTx/>
                <a:uFillTx/>
                <a:latin typeface="Aptos Display"/>
                <a:ea typeface="+mn-ea"/>
                <a:cs typeface="+mn-cs"/>
              </a:rPr>
              <a:t>dahf</a:t>
            </a:r>
            <a:endParaRPr kumimoji="0" lang="en-US" sz="1800" b="0" i="0" u="none" strike="noStrike" kern="1200" cap="none" spc="0" normalizeH="0" baseline="0" noProof="0" dirty="0">
              <a:ln>
                <a:noFill/>
              </a:ln>
              <a:solidFill>
                <a:prstClr val="white"/>
              </a:solidFill>
              <a:effectLst/>
              <a:uLnTx/>
              <a:uFillTx/>
              <a:latin typeface="Aptos Display"/>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ptos Display"/>
                <a:ea typeface="+mn-ea"/>
                <a:cs typeface="+mn-cs"/>
              </a:rPr>
              <a:t>Va'aki </a:t>
            </a:r>
            <a:r>
              <a:rPr kumimoji="0" lang="en-US" sz="1800" b="0" i="0" u="none" strike="noStrike" kern="1200" cap="none" spc="0" normalizeH="0" baseline="0" noProof="0" dirty="0">
                <a:ln>
                  <a:noFill/>
                </a:ln>
                <a:solidFill>
                  <a:prstClr val="white"/>
                </a:solidFill>
                <a:effectLst/>
                <a:uLnTx/>
                <a:uFillTx/>
                <a:latin typeface="Aptos Display"/>
                <a:ea typeface="+mn-ea"/>
                <a:cs typeface="+mn-cs"/>
              </a:rPr>
              <a:t>pronounced VAH-ah-</a:t>
            </a:r>
            <a:r>
              <a:rPr kumimoji="0" lang="en-US" sz="1800" b="0" i="0" u="none" strike="noStrike" kern="1200" cap="none" spc="0" normalizeH="0" baseline="0" noProof="0" dirty="0" err="1">
                <a:ln>
                  <a:noFill/>
                </a:ln>
                <a:solidFill>
                  <a:prstClr val="white"/>
                </a:solidFill>
                <a:effectLst/>
                <a:uLnTx/>
                <a:uFillTx/>
                <a:latin typeface="Aptos Display"/>
                <a:ea typeface="+mn-ea"/>
                <a:cs typeface="+mn-cs"/>
              </a:rPr>
              <a:t>kee</a:t>
            </a:r>
            <a:endParaRPr kumimoji="0" lang="en-US" sz="1800" b="0" i="0" u="none" strike="noStrike" kern="1200" cap="none" spc="0" normalizeH="0" baseline="0" noProof="0" dirty="0">
              <a:ln>
                <a:noFill/>
              </a:ln>
              <a:solidFill>
                <a:prstClr val="white"/>
              </a:solidFill>
              <a:effectLst/>
              <a:uLnTx/>
              <a:uFillTx/>
              <a:latin typeface="Aptos Display"/>
              <a:ea typeface="+mn-ea"/>
              <a:cs typeface="+mn-cs"/>
            </a:endParaRPr>
          </a:p>
        </p:txBody>
      </p:sp>
    </p:spTree>
    <p:extLst>
      <p:ext uri="{BB962C8B-B14F-4D97-AF65-F5344CB8AC3E}">
        <p14:creationId xmlns:p14="http://schemas.microsoft.com/office/powerpoint/2010/main" val="420946431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8BCA9-1A91-E9E7-5744-A2CE759673C5}"/>
              </a:ext>
            </a:extLst>
          </p:cNvPr>
          <p:cNvSpPr>
            <a:spLocks noGrp="1"/>
          </p:cNvSpPr>
          <p:nvPr>
            <p:ph type="title"/>
          </p:nvPr>
        </p:nvSpPr>
        <p:spPr>
          <a:xfrm>
            <a:off x="5274644" y="365125"/>
            <a:ext cx="6487428" cy="1325563"/>
          </a:xfrm>
        </p:spPr>
        <p:txBody>
          <a:bodyPr/>
          <a:lstStyle/>
          <a:p>
            <a:r>
              <a:rPr lang="en-US" dirty="0"/>
              <a:t>  City Archaeology Office</a:t>
            </a:r>
          </a:p>
        </p:txBody>
      </p:sp>
      <p:sp>
        <p:nvSpPr>
          <p:cNvPr id="3" name="Content Placeholder 2">
            <a:extLst>
              <a:ext uri="{FF2B5EF4-FFF2-40B4-BE49-F238E27FC236}">
                <a16:creationId xmlns:a16="http://schemas.microsoft.com/office/drawing/2014/main" id="{13FEAC13-9A8B-C698-0F5D-70048A2EFE83}"/>
              </a:ext>
            </a:extLst>
          </p:cNvPr>
          <p:cNvSpPr>
            <a:spLocks noGrp="1"/>
          </p:cNvSpPr>
          <p:nvPr>
            <p:ph idx="1"/>
          </p:nvPr>
        </p:nvSpPr>
        <p:spPr>
          <a:xfrm>
            <a:off x="5274644" y="1690688"/>
            <a:ext cx="6487428" cy="4927601"/>
          </a:xfrm>
        </p:spPr>
        <p:txBody>
          <a:bodyPr>
            <a:normAutofit/>
          </a:bodyPr>
          <a:lstStyle/>
          <a:p>
            <a:pPr>
              <a:lnSpc>
                <a:spcPct val="100000"/>
              </a:lnSpc>
              <a:spcAft>
                <a:spcPts val="1200"/>
              </a:spcAft>
            </a:pPr>
            <a:r>
              <a:rPr lang="en-US" dirty="0"/>
              <a:t>Located at S’e</a:t>
            </a:r>
            <a:r>
              <a:rPr lang="en-US" u="sng" dirty="0"/>
              <a:t>d</a:t>
            </a:r>
            <a:r>
              <a:rPr lang="en-US" dirty="0"/>
              <a:t>av Va’aki Museum (SVM)</a:t>
            </a:r>
          </a:p>
          <a:p>
            <a:pPr>
              <a:lnSpc>
                <a:spcPct val="100000"/>
              </a:lnSpc>
              <a:spcAft>
                <a:spcPts val="1200"/>
              </a:spcAft>
            </a:pPr>
            <a:r>
              <a:rPr lang="en-US" dirty="0"/>
              <a:t>National Historic Landmark &amp; listed on National Register of Historic Places</a:t>
            </a:r>
          </a:p>
          <a:p>
            <a:pPr>
              <a:lnSpc>
                <a:spcPct val="100000"/>
              </a:lnSpc>
              <a:spcAft>
                <a:spcPts val="1200"/>
              </a:spcAft>
            </a:pPr>
            <a:r>
              <a:rPr lang="en-US" dirty="0"/>
              <a:t>Donated to the City in 1924</a:t>
            </a:r>
          </a:p>
          <a:p>
            <a:pPr>
              <a:lnSpc>
                <a:spcPct val="100000"/>
              </a:lnSpc>
            </a:pPr>
            <a:r>
              <a:rPr lang="en-US" dirty="0"/>
              <a:t>SVM also has a repository, where City projects can be curated</a:t>
            </a:r>
          </a:p>
          <a:p>
            <a:pPr lvl="1">
              <a:lnSpc>
                <a:spcPct val="100000"/>
              </a:lnSpc>
            </a:pPr>
            <a:r>
              <a:rPr lang="en-US" dirty="0"/>
              <a:t>SVM repository operates independently from CAO at </a:t>
            </a:r>
            <a:r>
              <a:rPr lang="en-US" dirty="0">
                <a:hlinkClick r:id="rId3"/>
              </a:rPr>
              <a:t>svmcollections@phoenix.gov</a:t>
            </a:r>
            <a:r>
              <a:rPr lang="en-US" dirty="0"/>
              <a:t> </a:t>
            </a:r>
          </a:p>
        </p:txBody>
      </p:sp>
      <p:pic>
        <p:nvPicPr>
          <p:cNvPr id="4" name="Picture 12" descr="de10^008">
            <a:extLst>
              <a:ext uri="{FF2B5EF4-FFF2-40B4-BE49-F238E27FC236}">
                <a16:creationId xmlns:a16="http://schemas.microsoft.com/office/drawing/2014/main" id="{0D952A49-6BD2-33EC-990C-77C3C9293E5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28157" y="0"/>
            <a:ext cx="5068348" cy="6858000"/>
          </a:xfrm>
          <a:prstGeom prst="rect">
            <a:avLst/>
          </a:prstGeom>
          <a:noFill/>
          <a:ln w="15875" algn="ctr">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19031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C42FF7-1D86-66A1-225A-947795B89E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0A3B43-E307-8C64-A45C-C80F92D259A6}"/>
              </a:ext>
            </a:extLst>
          </p:cNvPr>
          <p:cNvSpPr>
            <a:spLocks noGrp="1"/>
          </p:cNvSpPr>
          <p:nvPr>
            <p:ph type="title"/>
          </p:nvPr>
        </p:nvSpPr>
        <p:spPr>
          <a:xfrm>
            <a:off x="838200" y="365125"/>
            <a:ext cx="10515600" cy="1325563"/>
          </a:xfrm>
        </p:spPr>
        <p:txBody>
          <a:bodyPr/>
          <a:lstStyle/>
          <a:p>
            <a:r>
              <a:rPr lang="en-US" dirty="0"/>
              <a:t>  City Archaeology Office Functions</a:t>
            </a:r>
          </a:p>
        </p:txBody>
      </p:sp>
      <p:sp>
        <p:nvSpPr>
          <p:cNvPr id="6" name="Content Placeholder 5">
            <a:extLst>
              <a:ext uri="{FF2B5EF4-FFF2-40B4-BE49-F238E27FC236}">
                <a16:creationId xmlns:a16="http://schemas.microsoft.com/office/drawing/2014/main" id="{CD1D06D2-D48D-8FF3-B425-B6524E949210}"/>
              </a:ext>
            </a:extLst>
          </p:cNvPr>
          <p:cNvSpPr>
            <a:spLocks noGrp="1"/>
          </p:cNvSpPr>
          <p:nvPr>
            <p:ph idx="1"/>
          </p:nvPr>
        </p:nvSpPr>
        <p:spPr>
          <a:xfrm>
            <a:off x="838200" y="1689100"/>
            <a:ext cx="10515600" cy="4667250"/>
          </a:xfrm>
        </p:spPr>
        <p:txBody>
          <a:bodyPr>
            <a:normAutofit/>
          </a:bodyPr>
          <a:lstStyle/>
          <a:p>
            <a:pPr>
              <a:spcAft>
                <a:spcPts val="1200"/>
              </a:spcAft>
            </a:pPr>
            <a:r>
              <a:rPr lang="en-US" dirty="0"/>
              <a:t>Review proposed projects for impacts to cultural resources &amp; provide recommendations for compliance with applicable regulations &amp; policies.</a:t>
            </a:r>
          </a:p>
          <a:p>
            <a:pPr>
              <a:spcAft>
                <a:spcPts val="1200"/>
              </a:spcAft>
            </a:pPr>
            <a:r>
              <a:rPr lang="en-US" dirty="0"/>
              <a:t>Serve as liaison with Native American Tribes for cultural resources concerns &amp; for compliance with ARS 41-844 and 41-865.</a:t>
            </a:r>
          </a:p>
          <a:p>
            <a:pPr>
              <a:spcAft>
                <a:spcPts val="1200"/>
              </a:spcAft>
            </a:pPr>
            <a:r>
              <a:rPr lang="en-US" dirty="0"/>
              <a:t>Support City Project Managers to comply with applicable archaeological regulations, ordinances, &amp; policies.</a:t>
            </a:r>
          </a:p>
          <a:p>
            <a:pPr>
              <a:spcAft>
                <a:spcPts val="1200"/>
              </a:spcAft>
            </a:pPr>
            <a:r>
              <a:rPr lang="en-US" dirty="0"/>
              <a:t>Serve as liaison with CRM firms for developing scopes of work, reviewing fee estimates, &amp; issuing notices to proceed.</a:t>
            </a:r>
          </a:p>
        </p:txBody>
      </p:sp>
    </p:spTree>
    <p:extLst>
      <p:ext uri="{BB962C8B-B14F-4D97-AF65-F5344CB8AC3E}">
        <p14:creationId xmlns:p14="http://schemas.microsoft.com/office/powerpoint/2010/main" val="16583659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1BFB2E-28DC-ED1A-C7C1-13D6D2B8033B}"/>
              </a:ext>
            </a:extLst>
          </p:cNvPr>
          <p:cNvSpPr>
            <a:spLocks noGrp="1"/>
          </p:cNvSpPr>
          <p:nvPr>
            <p:ph type="title"/>
          </p:nvPr>
        </p:nvSpPr>
        <p:spPr/>
        <p:txBody>
          <a:bodyPr/>
          <a:lstStyle/>
          <a:p>
            <a:pPr algn="ctr"/>
            <a:r>
              <a:rPr lang="en-US" dirty="0"/>
              <a:t>Jurisdictional Determinations</a:t>
            </a:r>
          </a:p>
        </p:txBody>
      </p:sp>
      <p:sp>
        <p:nvSpPr>
          <p:cNvPr id="5" name="TextBox 4">
            <a:extLst>
              <a:ext uri="{FF2B5EF4-FFF2-40B4-BE49-F238E27FC236}">
                <a16:creationId xmlns:a16="http://schemas.microsoft.com/office/drawing/2014/main" id="{E5F88B85-E83C-3442-4F2D-B8EF3935F2C8}"/>
              </a:ext>
            </a:extLst>
          </p:cNvPr>
          <p:cNvSpPr txBox="1"/>
          <p:nvPr/>
        </p:nvSpPr>
        <p:spPr>
          <a:xfrm>
            <a:off x="518444" y="1637104"/>
            <a:ext cx="5429428" cy="2554545"/>
          </a:xfrm>
          <a:prstGeom prst="rect">
            <a:avLst/>
          </a:prstGeom>
          <a:noFill/>
        </p:spPr>
        <p:txBody>
          <a:bodyPr wrap="square" rtlCol="0">
            <a:spAutoFit/>
          </a:bodyPr>
          <a:lstStyle/>
          <a:p>
            <a:r>
              <a:rPr lang="en-US" sz="2000" dirty="0"/>
              <a:t>Approved Jurisdictional Determination (JD)</a:t>
            </a:r>
          </a:p>
          <a:p>
            <a:endParaRPr lang="en-US" sz="2000" dirty="0"/>
          </a:p>
          <a:p>
            <a:pPr marL="285750" indent="-285750">
              <a:buFont typeface="Arial" panose="020B0604020202020204" pitchFamily="34" charset="0"/>
              <a:buChar char="•"/>
            </a:pPr>
            <a:r>
              <a:rPr lang="en-US" sz="2000" dirty="0"/>
              <a:t>Binding</a:t>
            </a:r>
          </a:p>
          <a:p>
            <a:pPr marL="285750" indent="-285750">
              <a:buFont typeface="Arial" panose="020B0604020202020204" pitchFamily="34" charset="0"/>
              <a:buChar char="•"/>
            </a:pPr>
            <a:r>
              <a:rPr lang="en-US" sz="2000" dirty="0"/>
              <a:t>Definitive regarding non-jurisdictional areas</a:t>
            </a:r>
          </a:p>
          <a:p>
            <a:pPr marL="285750" indent="-285750">
              <a:buFont typeface="Arial" panose="020B0604020202020204" pitchFamily="34" charset="0"/>
              <a:buChar char="•"/>
            </a:pPr>
            <a:r>
              <a:rPr lang="en-US" sz="2000" dirty="0"/>
              <a:t>May require EPA coordination</a:t>
            </a:r>
          </a:p>
          <a:p>
            <a:pPr marL="285750" indent="-285750">
              <a:buFont typeface="Arial" panose="020B0604020202020204" pitchFamily="34" charset="0"/>
              <a:buChar char="•"/>
            </a:pPr>
            <a:r>
              <a:rPr lang="en-US" sz="2000" dirty="0"/>
              <a:t>Low priority actions for Regulatory staff</a:t>
            </a:r>
          </a:p>
          <a:p>
            <a:pPr marL="285750" indent="-285750">
              <a:buFont typeface="Arial" panose="020B0604020202020204" pitchFamily="34" charset="0"/>
              <a:buChar char="•"/>
            </a:pPr>
            <a:r>
              <a:rPr lang="en-US" sz="2000" dirty="0"/>
              <a:t>Timing: 6-9 months</a:t>
            </a:r>
          </a:p>
          <a:p>
            <a:pPr marL="285750" indent="-285750">
              <a:buFont typeface="Arial" panose="020B0604020202020204" pitchFamily="34" charset="0"/>
              <a:buChar char="•"/>
            </a:pPr>
            <a:r>
              <a:rPr lang="en-US" sz="2000" dirty="0"/>
              <a:t>Can be appealed</a:t>
            </a:r>
          </a:p>
        </p:txBody>
      </p:sp>
      <p:sp>
        <p:nvSpPr>
          <p:cNvPr id="6" name="TextBox 5">
            <a:extLst>
              <a:ext uri="{FF2B5EF4-FFF2-40B4-BE49-F238E27FC236}">
                <a16:creationId xmlns:a16="http://schemas.microsoft.com/office/drawing/2014/main" id="{FECEEEA2-1BF2-9ACA-FBDE-10B7D826441C}"/>
              </a:ext>
            </a:extLst>
          </p:cNvPr>
          <p:cNvSpPr txBox="1"/>
          <p:nvPr/>
        </p:nvSpPr>
        <p:spPr>
          <a:xfrm>
            <a:off x="6141773" y="1637103"/>
            <a:ext cx="5091051" cy="2554545"/>
          </a:xfrm>
          <a:prstGeom prst="rect">
            <a:avLst/>
          </a:prstGeom>
          <a:noFill/>
        </p:spPr>
        <p:txBody>
          <a:bodyPr wrap="square" rtlCol="0">
            <a:spAutoFit/>
          </a:bodyPr>
          <a:lstStyle/>
          <a:p>
            <a:r>
              <a:rPr lang="en-US" sz="2000" dirty="0"/>
              <a:t>Preliminary JD</a:t>
            </a:r>
          </a:p>
          <a:p>
            <a:endParaRPr lang="en-US" sz="2000" dirty="0"/>
          </a:p>
          <a:p>
            <a:pPr marL="285750" indent="-285750">
              <a:buFont typeface="Arial" panose="020B0604020202020204" pitchFamily="34" charset="0"/>
              <a:buChar char="•"/>
            </a:pPr>
            <a:r>
              <a:rPr lang="en-US" sz="2000" dirty="0"/>
              <a:t>Non-Binding</a:t>
            </a:r>
          </a:p>
          <a:p>
            <a:pPr marL="285750" indent="-285750">
              <a:buFont typeface="Arial" panose="020B0604020202020204" pitchFamily="34" charset="0"/>
              <a:buChar char="•"/>
            </a:pPr>
            <a:r>
              <a:rPr lang="en-US" sz="2000" dirty="0"/>
              <a:t>Assume all likely areas are jurisdictional</a:t>
            </a:r>
          </a:p>
          <a:p>
            <a:pPr marL="285750" indent="-285750">
              <a:buFont typeface="Arial" panose="020B0604020202020204" pitchFamily="34" charset="0"/>
              <a:buChar char="•"/>
            </a:pPr>
            <a:r>
              <a:rPr lang="en-US" sz="2000" dirty="0"/>
              <a:t>No EPA coordination</a:t>
            </a:r>
          </a:p>
          <a:p>
            <a:pPr marL="285750" indent="-285750">
              <a:buFont typeface="Arial" panose="020B0604020202020204" pitchFamily="34" charset="0"/>
              <a:buChar char="•"/>
            </a:pPr>
            <a:r>
              <a:rPr lang="en-US" sz="2000" dirty="0"/>
              <a:t>Allows projects to move forward</a:t>
            </a:r>
          </a:p>
          <a:p>
            <a:pPr marL="285750" indent="-285750">
              <a:buFont typeface="Arial" panose="020B0604020202020204" pitchFamily="34" charset="0"/>
              <a:buChar char="•"/>
            </a:pPr>
            <a:r>
              <a:rPr lang="en-US" sz="2000" dirty="0"/>
              <a:t>Not for use on clear non-relatively permanent waters</a:t>
            </a:r>
          </a:p>
        </p:txBody>
      </p:sp>
      <p:pic>
        <p:nvPicPr>
          <p:cNvPr id="7" name="Picture 10" descr="IMG_1749">
            <a:extLst>
              <a:ext uri="{FF2B5EF4-FFF2-40B4-BE49-F238E27FC236}">
                <a16:creationId xmlns:a16="http://schemas.microsoft.com/office/drawing/2014/main" id="{0DC46756-C5D0-42FD-DE66-0B54A6F75279}"/>
              </a:ext>
            </a:extLst>
          </p:cNvPr>
          <p:cNvPicPr>
            <a:picLocks noChangeAspect="1" noChangeArrowheads="1"/>
          </p:cNvPicPr>
          <p:nvPr/>
        </p:nvPicPr>
        <p:blipFill>
          <a:blip r:embed="rId3" cstate="print">
            <a:lum bright="20000"/>
          </a:blip>
          <a:srcRect/>
          <a:stretch>
            <a:fillRect/>
          </a:stretch>
        </p:blipFill>
        <p:spPr bwMode="auto">
          <a:xfrm>
            <a:off x="1856625" y="4559077"/>
            <a:ext cx="2765709" cy="2074282"/>
          </a:xfrm>
          <a:prstGeom prst="rect">
            <a:avLst/>
          </a:prstGeom>
          <a:noFill/>
          <a:ln w="28575">
            <a:solidFill>
              <a:schemeClr val="tx1"/>
            </a:solidFill>
            <a:miter lim="800000"/>
            <a:headEnd/>
            <a:tailEnd/>
          </a:ln>
        </p:spPr>
      </p:pic>
      <p:pic>
        <p:nvPicPr>
          <p:cNvPr id="8" name="Picture 11" descr="IMG_1750">
            <a:extLst>
              <a:ext uri="{FF2B5EF4-FFF2-40B4-BE49-F238E27FC236}">
                <a16:creationId xmlns:a16="http://schemas.microsoft.com/office/drawing/2014/main" id="{286A5E26-CCD7-C4F8-5F09-43D3F162CF77}"/>
              </a:ext>
            </a:extLst>
          </p:cNvPr>
          <p:cNvPicPr>
            <a:picLocks noChangeAspect="1" noChangeArrowheads="1"/>
          </p:cNvPicPr>
          <p:nvPr/>
        </p:nvPicPr>
        <p:blipFill>
          <a:blip r:embed="rId4" cstate="print">
            <a:lum bright="20000"/>
          </a:blip>
          <a:srcRect/>
          <a:stretch>
            <a:fillRect/>
          </a:stretch>
        </p:blipFill>
        <p:spPr bwMode="auto">
          <a:xfrm>
            <a:off x="7569664" y="4559076"/>
            <a:ext cx="2765711" cy="2074283"/>
          </a:xfrm>
          <a:prstGeom prst="rect">
            <a:avLst/>
          </a:prstGeom>
          <a:noFill/>
          <a:ln w="28575">
            <a:solidFill>
              <a:schemeClr val="tx1"/>
            </a:solidFill>
            <a:miter lim="800000"/>
            <a:headEnd/>
            <a:tailEnd/>
          </a:ln>
        </p:spPr>
      </p:pic>
    </p:spTree>
    <p:extLst>
      <p:ext uri="{BB962C8B-B14F-4D97-AF65-F5344CB8AC3E}">
        <p14:creationId xmlns:p14="http://schemas.microsoft.com/office/powerpoint/2010/main" val="404964020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F3D77-3954-C86A-DB66-31C5203FF9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8E16FA-002F-459A-5F17-8F78C52936D9}"/>
              </a:ext>
            </a:extLst>
          </p:cNvPr>
          <p:cNvSpPr>
            <a:spLocks noGrp="1"/>
          </p:cNvSpPr>
          <p:nvPr>
            <p:ph type="title"/>
          </p:nvPr>
        </p:nvSpPr>
        <p:spPr>
          <a:xfrm>
            <a:off x="838200" y="365125"/>
            <a:ext cx="10515600" cy="1325563"/>
          </a:xfrm>
        </p:spPr>
        <p:txBody>
          <a:bodyPr/>
          <a:lstStyle/>
          <a:p>
            <a:r>
              <a:rPr lang="en-US" dirty="0"/>
              <a:t>  City Archaeology </a:t>
            </a:r>
            <a:r>
              <a:rPr lang="en-US"/>
              <a:t>Office Functions</a:t>
            </a:r>
            <a:endParaRPr lang="en-US" dirty="0"/>
          </a:p>
        </p:txBody>
      </p:sp>
      <p:sp>
        <p:nvSpPr>
          <p:cNvPr id="6" name="Content Placeholder 5">
            <a:extLst>
              <a:ext uri="{FF2B5EF4-FFF2-40B4-BE49-F238E27FC236}">
                <a16:creationId xmlns:a16="http://schemas.microsoft.com/office/drawing/2014/main" id="{5D7FC25A-2A32-935A-7C2C-8982670B1C55}"/>
              </a:ext>
            </a:extLst>
          </p:cNvPr>
          <p:cNvSpPr>
            <a:spLocks noGrp="1"/>
          </p:cNvSpPr>
          <p:nvPr>
            <p:ph idx="1"/>
          </p:nvPr>
        </p:nvSpPr>
        <p:spPr>
          <a:xfrm>
            <a:off x="838200" y="1689100"/>
            <a:ext cx="10515600" cy="4667250"/>
          </a:xfrm>
        </p:spPr>
        <p:txBody>
          <a:bodyPr>
            <a:normAutofit lnSpcReduction="10000"/>
          </a:bodyPr>
          <a:lstStyle/>
          <a:p>
            <a:pPr>
              <a:spcAft>
                <a:spcPts val="1200"/>
              </a:spcAft>
            </a:pPr>
            <a:r>
              <a:rPr lang="en-US" dirty="0"/>
              <a:t>Manage citywide on-call archaeological services contracts.</a:t>
            </a:r>
          </a:p>
          <a:p>
            <a:pPr>
              <a:spcAft>
                <a:spcPts val="1200"/>
              </a:spcAft>
            </a:pPr>
            <a:r>
              <a:rPr lang="en-US" dirty="0"/>
              <a:t>Assist private developers with archaeological compliance associated with zoning stipulations &amp; building permits.</a:t>
            </a:r>
          </a:p>
          <a:p>
            <a:pPr>
              <a:spcAft>
                <a:spcPts val="1200"/>
              </a:spcAft>
            </a:pPr>
            <a:r>
              <a:rPr lang="en-US" dirty="0"/>
              <a:t>Serve as steward for S’edav Va’aki Ruin &amp; Irrigation Sites, Phoenix’s only National Historic Landmark, including overseeing the ruins stabilization by the SVM Mudslingers and providing input &amp; guidance on infrastructure &amp; interpretive projects.</a:t>
            </a:r>
          </a:p>
          <a:p>
            <a:pPr>
              <a:spcAft>
                <a:spcPts val="1200"/>
              </a:spcAft>
            </a:pPr>
            <a:r>
              <a:rPr lang="en-US" dirty="0"/>
              <a:t>Serve as liaison with the Arizona Site Steward Program for Phoenix.</a:t>
            </a:r>
          </a:p>
          <a:p>
            <a:pPr>
              <a:spcAft>
                <a:spcPts val="1200"/>
              </a:spcAft>
            </a:pPr>
            <a:r>
              <a:rPr lang="en-US" dirty="0"/>
              <a:t>Conduct professional quality archaeological research &amp; prepare publications.</a:t>
            </a:r>
          </a:p>
        </p:txBody>
      </p:sp>
    </p:spTree>
    <p:extLst>
      <p:ext uri="{BB962C8B-B14F-4D97-AF65-F5344CB8AC3E}">
        <p14:creationId xmlns:p14="http://schemas.microsoft.com/office/powerpoint/2010/main" val="111475834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B90031-00A0-4D58-7734-8DC92E4E7709}"/>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3D84C934-5343-9D42-E08B-02BB2EBA781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0" y="1"/>
            <a:ext cx="12192000" cy="6858000"/>
          </a:xfrm>
          <a:prstGeom prst="rect">
            <a:avLst/>
          </a:prstGeom>
        </p:spPr>
      </p:pic>
      <p:sp>
        <p:nvSpPr>
          <p:cNvPr id="4" name="Slide Number Placeholder 3">
            <a:extLst>
              <a:ext uri="{FF2B5EF4-FFF2-40B4-BE49-F238E27FC236}">
                <a16:creationId xmlns:a16="http://schemas.microsoft.com/office/drawing/2014/main" id="{7D13FF66-FDDA-A253-0070-98DACD56B3A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811B7F-7857-4CEC-A506-A1AF5E4B1F56}" type="slidenum">
              <a:rPr kumimoji="0" lang="en-US" sz="1200" b="0" i="0" u="none" strike="noStrike" kern="1200" cap="none" spc="0" normalizeH="0" baseline="0" noProof="0" smtClean="0">
                <a:ln>
                  <a:noFill/>
                </a:ln>
                <a:solidFill>
                  <a:prstClr val="black">
                    <a:tint val="75000"/>
                  </a:prstClr>
                </a:solidFill>
                <a:effectLst/>
                <a:uLnTx/>
                <a:uFillTx/>
                <a:latin typeface="Aptos Display"/>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a:ln>
                <a:noFill/>
              </a:ln>
              <a:solidFill>
                <a:prstClr val="black">
                  <a:tint val="75000"/>
                </a:prstClr>
              </a:solidFill>
              <a:effectLst/>
              <a:uLnTx/>
              <a:uFillTx/>
              <a:latin typeface="Aptos Display"/>
              <a:ea typeface="+mn-ea"/>
              <a:cs typeface="+mn-cs"/>
            </a:endParaRPr>
          </a:p>
        </p:txBody>
      </p:sp>
      <p:sp>
        <p:nvSpPr>
          <p:cNvPr id="5" name="Title 4">
            <a:extLst>
              <a:ext uri="{FF2B5EF4-FFF2-40B4-BE49-F238E27FC236}">
                <a16:creationId xmlns:a16="http://schemas.microsoft.com/office/drawing/2014/main" id="{F28EEDAB-4D1F-2FBC-8D1F-8ED4CD37659F}"/>
              </a:ext>
            </a:extLst>
          </p:cNvPr>
          <p:cNvSpPr>
            <a:spLocks noGrp="1"/>
          </p:cNvSpPr>
          <p:nvPr>
            <p:ph type="title"/>
          </p:nvPr>
        </p:nvSpPr>
        <p:spPr>
          <a:xfrm>
            <a:off x="731874" y="595424"/>
            <a:ext cx="10515600" cy="957041"/>
          </a:xfrm>
        </p:spPr>
        <p:txBody>
          <a:bodyPr/>
          <a:lstStyle/>
          <a:p>
            <a:r>
              <a:rPr lang="en-US" dirty="0">
                <a:solidFill>
                  <a:schemeClr val="bg1"/>
                </a:solidFill>
              </a:rPr>
              <a:t>Priorities as City Archaeologist</a:t>
            </a:r>
          </a:p>
        </p:txBody>
      </p:sp>
    </p:spTree>
    <p:extLst>
      <p:ext uri="{BB962C8B-B14F-4D97-AF65-F5344CB8AC3E}">
        <p14:creationId xmlns:p14="http://schemas.microsoft.com/office/powerpoint/2010/main" val="256036518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866164-C017-D6AF-4813-76A2706231E9}"/>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B73C7EF2-A368-F35B-9BD0-8A681A918EA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634" y="0"/>
            <a:ext cx="4959124" cy="6858000"/>
          </a:xfrm>
          <a:prstGeom prst="rect">
            <a:avLst/>
          </a:prstGeom>
        </p:spPr>
      </p:pic>
      <p:sp>
        <p:nvSpPr>
          <p:cNvPr id="10" name="TextBox 9">
            <a:extLst>
              <a:ext uri="{FF2B5EF4-FFF2-40B4-BE49-F238E27FC236}">
                <a16:creationId xmlns:a16="http://schemas.microsoft.com/office/drawing/2014/main" id="{FC24DD70-B7D4-413B-8CFF-C581509F4F22}"/>
              </a:ext>
            </a:extLst>
          </p:cNvPr>
          <p:cNvSpPr txBox="1"/>
          <p:nvPr/>
        </p:nvSpPr>
        <p:spPr>
          <a:xfrm>
            <a:off x="772633" y="6467402"/>
            <a:ext cx="1140873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ptos Display"/>
                <a:ea typeface="+mn-ea"/>
                <a:cs typeface="+mn-cs"/>
                <a:hlinkClick r:id="rId4"/>
              </a:rPr>
              <a:t>https://www.phoenix.gov/parkssite/Documents/PKS_Pueblo_Grande_Museum/COP%20General%20HPTP_08-13-24.pdf</a:t>
            </a:r>
            <a:endParaRPr kumimoji="0" lang="en-US" sz="1800" b="0" i="0" u="none" strike="noStrike" kern="1200" cap="none" spc="0" normalizeH="0" baseline="0" noProof="0" dirty="0">
              <a:ln>
                <a:noFill/>
              </a:ln>
              <a:solidFill>
                <a:prstClr val="black"/>
              </a:solidFill>
              <a:effectLst/>
              <a:uLnTx/>
              <a:uFillTx/>
              <a:latin typeface="Aptos Display"/>
              <a:ea typeface="+mn-ea"/>
              <a:cs typeface="+mn-cs"/>
            </a:endParaRPr>
          </a:p>
        </p:txBody>
      </p:sp>
      <p:sp>
        <p:nvSpPr>
          <p:cNvPr id="3" name="Content Placeholder 2">
            <a:extLst>
              <a:ext uri="{FF2B5EF4-FFF2-40B4-BE49-F238E27FC236}">
                <a16:creationId xmlns:a16="http://schemas.microsoft.com/office/drawing/2014/main" id="{C7FD14E4-1670-53F3-81ED-8708188CB93A}"/>
              </a:ext>
            </a:extLst>
          </p:cNvPr>
          <p:cNvSpPr>
            <a:spLocks noGrp="1"/>
          </p:cNvSpPr>
          <p:nvPr>
            <p:ph idx="1"/>
          </p:nvPr>
        </p:nvSpPr>
        <p:spPr>
          <a:xfrm>
            <a:off x="4774019" y="435938"/>
            <a:ext cx="7060019" cy="6084629"/>
          </a:xfrm>
        </p:spPr>
        <p:txBody>
          <a:bodyPr>
            <a:normAutofit/>
          </a:bodyPr>
          <a:lstStyle/>
          <a:p>
            <a:r>
              <a:rPr lang="en-US" dirty="0"/>
              <a:t>Continuity research theme</a:t>
            </a:r>
          </a:p>
          <a:p>
            <a:r>
              <a:rPr lang="en-US" dirty="0"/>
              <a:t>Sensitive language</a:t>
            </a:r>
          </a:p>
          <a:p>
            <a:r>
              <a:rPr lang="en-US" dirty="0"/>
              <a:t>Expanded culture histories (pre-/hist.)</a:t>
            </a:r>
          </a:p>
          <a:p>
            <a:r>
              <a:rPr lang="en-US" dirty="0"/>
              <a:t>Input from Tribes on methods, research themes</a:t>
            </a:r>
          </a:p>
          <a:p>
            <a:r>
              <a:rPr lang="en-US" dirty="0"/>
              <a:t>Expanded guidance on historic archaeology</a:t>
            </a:r>
          </a:p>
          <a:p>
            <a:r>
              <a:rPr lang="en-US" dirty="0"/>
              <a:t>PMAP data requirements</a:t>
            </a:r>
          </a:p>
          <a:p>
            <a:r>
              <a:rPr lang="en-US" dirty="0"/>
              <a:t>Requesting permissions for presenting &amp;/or publishing results from City projects</a:t>
            </a:r>
          </a:p>
          <a:p>
            <a:r>
              <a:rPr lang="en-US" dirty="0"/>
              <a:t>New addendum treatment plan for everyone</a:t>
            </a:r>
          </a:p>
          <a:p>
            <a:r>
              <a:rPr lang="en-US" dirty="0"/>
              <a:t>Brief descriptions of big village sites &amp; recent work</a:t>
            </a:r>
            <a:endParaRPr lang="en-US" dirty="0">
              <a:hlinkClick r:id="rId4"/>
            </a:endParaRPr>
          </a:p>
        </p:txBody>
      </p:sp>
    </p:spTree>
    <p:extLst>
      <p:ext uri="{BB962C8B-B14F-4D97-AF65-F5344CB8AC3E}">
        <p14:creationId xmlns:p14="http://schemas.microsoft.com/office/powerpoint/2010/main" val="85182860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2E9336-F9D8-058B-5EB2-1779F6046AB6}"/>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094F0456-23C3-10A6-AAF6-29293ED8F7E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634" y="0"/>
            <a:ext cx="4959124" cy="6858000"/>
          </a:xfrm>
          <a:prstGeom prst="rect">
            <a:avLst/>
          </a:prstGeom>
        </p:spPr>
      </p:pic>
      <p:sp>
        <p:nvSpPr>
          <p:cNvPr id="10" name="TextBox 9">
            <a:extLst>
              <a:ext uri="{FF2B5EF4-FFF2-40B4-BE49-F238E27FC236}">
                <a16:creationId xmlns:a16="http://schemas.microsoft.com/office/drawing/2014/main" id="{F10A146D-B23F-D880-4F2C-06BE8C0840E3}"/>
              </a:ext>
            </a:extLst>
          </p:cNvPr>
          <p:cNvSpPr txBox="1"/>
          <p:nvPr/>
        </p:nvSpPr>
        <p:spPr>
          <a:xfrm>
            <a:off x="772633" y="6467402"/>
            <a:ext cx="1140873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ptos Display"/>
                <a:ea typeface="+mn-ea"/>
                <a:cs typeface="+mn-cs"/>
                <a:hlinkClick r:id="rId4"/>
              </a:rPr>
              <a:t>https://www.phoenix.gov/parkssite/Documents/PKS_Pueblo_Grande_Museum/COP%20General%20HPTP_08-13-24.pdf</a:t>
            </a:r>
            <a:endParaRPr kumimoji="0" lang="en-US" sz="1800" b="0" i="0" u="none" strike="noStrike" kern="1200" cap="none" spc="0" normalizeH="0" baseline="0" noProof="0" dirty="0">
              <a:ln>
                <a:noFill/>
              </a:ln>
              <a:solidFill>
                <a:prstClr val="black"/>
              </a:solidFill>
              <a:effectLst/>
              <a:uLnTx/>
              <a:uFillTx/>
              <a:latin typeface="Aptos Display"/>
              <a:ea typeface="+mn-ea"/>
              <a:cs typeface="+mn-cs"/>
            </a:endParaRPr>
          </a:p>
        </p:txBody>
      </p:sp>
      <p:sp>
        <p:nvSpPr>
          <p:cNvPr id="3" name="Content Placeholder 2">
            <a:extLst>
              <a:ext uri="{FF2B5EF4-FFF2-40B4-BE49-F238E27FC236}">
                <a16:creationId xmlns:a16="http://schemas.microsoft.com/office/drawing/2014/main" id="{8C1F3FCF-BE20-8C22-2F7A-0E05C5F069B0}"/>
              </a:ext>
            </a:extLst>
          </p:cNvPr>
          <p:cNvSpPr>
            <a:spLocks noGrp="1"/>
          </p:cNvSpPr>
          <p:nvPr>
            <p:ph idx="1"/>
          </p:nvPr>
        </p:nvSpPr>
        <p:spPr>
          <a:xfrm>
            <a:off x="4774019" y="435938"/>
            <a:ext cx="7060019" cy="6084629"/>
          </a:xfrm>
        </p:spPr>
        <p:txBody>
          <a:bodyPr>
            <a:normAutofit/>
          </a:bodyPr>
          <a:lstStyle/>
          <a:p>
            <a:r>
              <a:rPr lang="en-US" dirty="0"/>
              <a:t>Continuity research theme</a:t>
            </a:r>
          </a:p>
          <a:p>
            <a:r>
              <a:rPr lang="en-US" b="1" dirty="0"/>
              <a:t>Sensitive language</a:t>
            </a:r>
          </a:p>
          <a:p>
            <a:r>
              <a:rPr lang="en-US" dirty="0"/>
              <a:t>Expanded culture histories (pre-/hist.)</a:t>
            </a:r>
          </a:p>
          <a:p>
            <a:r>
              <a:rPr lang="en-US" dirty="0"/>
              <a:t>Input from Tribes on methods, research themes</a:t>
            </a:r>
          </a:p>
          <a:p>
            <a:r>
              <a:rPr lang="en-US" dirty="0"/>
              <a:t>Expanded guidance on historic archaeology</a:t>
            </a:r>
          </a:p>
          <a:p>
            <a:r>
              <a:rPr lang="en-US" b="1" dirty="0"/>
              <a:t>PMAP data requirements</a:t>
            </a:r>
          </a:p>
          <a:p>
            <a:r>
              <a:rPr lang="en-US" b="1" dirty="0"/>
              <a:t>Requesting permissions for presenting &amp;/or publishing results from City projects</a:t>
            </a:r>
          </a:p>
          <a:p>
            <a:r>
              <a:rPr lang="en-US" b="1" dirty="0"/>
              <a:t>New addendum treatment plan for everyone</a:t>
            </a:r>
          </a:p>
          <a:p>
            <a:r>
              <a:rPr lang="en-US" dirty="0"/>
              <a:t>Brief descriptions of big village sites &amp; recent work</a:t>
            </a:r>
            <a:endParaRPr lang="en-US" dirty="0">
              <a:hlinkClick r:id="rId4"/>
            </a:endParaRPr>
          </a:p>
        </p:txBody>
      </p:sp>
    </p:spTree>
    <p:extLst>
      <p:ext uri="{BB962C8B-B14F-4D97-AF65-F5344CB8AC3E}">
        <p14:creationId xmlns:p14="http://schemas.microsoft.com/office/powerpoint/2010/main" val="112732492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23C7D-45BA-2E3C-6CA1-0A1AE55924A2}"/>
              </a:ext>
            </a:extLst>
          </p:cNvPr>
          <p:cNvSpPr>
            <a:spLocks noGrp="1"/>
          </p:cNvSpPr>
          <p:nvPr>
            <p:ph type="title"/>
          </p:nvPr>
        </p:nvSpPr>
        <p:spPr>
          <a:xfrm>
            <a:off x="625549" y="359722"/>
            <a:ext cx="10515600" cy="1325563"/>
          </a:xfrm>
        </p:spPr>
        <p:txBody>
          <a:bodyPr/>
          <a:lstStyle/>
          <a:p>
            <a:r>
              <a:rPr lang="en-US" dirty="0"/>
              <a:t>Respectful Terminology</a:t>
            </a:r>
          </a:p>
        </p:txBody>
      </p:sp>
      <p:sp>
        <p:nvSpPr>
          <p:cNvPr id="3" name="Content Placeholder 2">
            <a:extLst>
              <a:ext uri="{FF2B5EF4-FFF2-40B4-BE49-F238E27FC236}">
                <a16:creationId xmlns:a16="http://schemas.microsoft.com/office/drawing/2014/main" id="{5A700ECC-41E5-6355-9A8F-E4F2B5111BFA}"/>
              </a:ext>
            </a:extLst>
          </p:cNvPr>
          <p:cNvSpPr>
            <a:spLocks noGrp="1"/>
          </p:cNvSpPr>
          <p:nvPr>
            <p:ph idx="1"/>
          </p:nvPr>
        </p:nvSpPr>
        <p:spPr>
          <a:xfrm>
            <a:off x="625549" y="1820222"/>
            <a:ext cx="5398971" cy="4351338"/>
          </a:xfrm>
        </p:spPr>
        <p:txBody>
          <a:bodyPr/>
          <a:lstStyle/>
          <a:p>
            <a:pPr marL="0" indent="0">
              <a:buNone/>
            </a:pPr>
            <a:r>
              <a:rPr lang="en-US" dirty="0"/>
              <a:t>Arizona State Museum guidelines for respectful terminology</a:t>
            </a:r>
          </a:p>
          <a:p>
            <a:endParaRPr lang="en-US" dirty="0"/>
          </a:p>
          <a:p>
            <a:endParaRPr lang="en-US" dirty="0"/>
          </a:p>
        </p:txBody>
      </p:sp>
      <p:sp>
        <p:nvSpPr>
          <p:cNvPr id="4" name="Slide Number Placeholder 3">
            <a:extLst>
              <a:ext uri="{FF2B5EF4-FFF2-40B4-BE49-F238E27FC236}">
                <a16:creationId xmlns:a16="http://schemas.microsoft.com/office/drawing/2014/main" id="{FA923C65-212D-9DBA-A92A-E59071C6118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811B7F-7857-4CEC-A506-A1AF5E4B1F56}" type="slidenum">
              <a:rPr kumimoji="0" lang="en-US" sz="1200" b="0" i="0" u="none" strike="noStrike" kern="1200" cap="none" spc="0" normalizeH="0" baseline="0" noProof="0" smtClean="0">
                <a:ln>
                  <a:noFill/>
                </a:ln>
                <a:solidFill>
                  <a:prstClr val="black">
                    <a:tint val="75000"/>
                  </a:prstClr>
                </a:solidFill>
                <a:effectLst/>
                <a:uLnTx/>
                <a:uFillTx/>
                <a:latin typeface="Aptos Display"/>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tint val="75000"/>
                </a:prstClr>
              </a:solidFill>
              <a:effectLst/>
              <a:uLnTx/>
              <a:uFillTx/>
              <a:latin typeface="Aptos Display"/>
              <a:ea typeface="+mn-ea"/>
              <a:cs typeface="+mn-cs"/>
            </a:endParaRPr>
          </a:p>
        </p:txBody>
      </p:sp>
      <p:pic>
        <p:nvPicPr>
          <p:cNvPr id="8" name="Picture 7">
            <a:extLst>
              <a:ext uri="{FF2B5EF4-FFF2-40B4-BE49-F238E27FC236}">
                <a16:creationId xmlns:a16="http://schemas.microsoft.com/office/drawing/2014/main" id="{5CBF7133-288B-3A24-9B51-CD9E5D86DCCA}"/>
              </a:ext>
            </a:extLst>
          </p:cNvPr>
          <p:cNvPicPr>
            <a:picLocks noChangeAspect="1"/>
          </p:cNvPicPr>
          <p:nvPr/>
        </p:nvPicPr>
        <p:blipFill>
          <a:blip r:embed="rId2"/>
          <a:stretch>
            <a:fillRect/>
          </a:stretch>
        </p:blipFill>
        <p:spPr>
          <a:xfrm>
            <a:off x="6472751" y="0"/>
            <a:ext cx="5719249" cy="6858000"/>
          </a:xfrm>
          <a:prstGeom prst="rect">
            <a:avLst/>
          </a:prstGeom>
        </p:spPr>
      </p:pic>
      <p:sp>
        <p:nvSpPr>
          <p:cNvPr id="9" name="Title 5">
            <a:extLst>
              <a:ext uri="{FF2B5EF4-FFF2-40B4-BE49-F238E27FC236}">
                <a16:creationId xmlns:a16="http://schemas.microsoft.com/office/drawing/2014/main" id="{1E977830-D62B-D24C-E108-21A8848FF085}"/>
              </a:ext>
            </a:extLst>
          </p:cNvPr>
          <p:cNvSpPr txBox="1">
            <a:spLocks/>
          </p:cNvSpPr>
          <p:nvPr/>
        </p:nvSpPr>
        <p:spPr>
          <a:xfrm>
            <a:off x="75128" y="6531282"/>
            <a:ext cx="6585553" cy="495885"/>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ptos Display"/>
                <a:ea typeface="+mj-ea"/>
                <a:cs typeface="+mj-cs"/>
                <a:hlinkClick r:id="rId3"/>
              </a:rPr>
              <a:t>www.statemuseum.arizona.edu/crm/document/respectful-terminology</a:t>
            </a:r>
            <a:endParaRPr kumimoji="0" lang="en-US" sz="1800" b="0" i="0" u="none" strike="noStrike" kern="1200" cap="none" spc="0" normalizeH="0" baseline="0" noProof="0" dirty="0">
              <a:ln>
                <a:noFill/>
              </a:ln>
              <a:solidFill>
                <a:prstClr val="black"/>
              </a:solidFill>
              <a:effectLst/>
              <a:uLnTx/>
              <a:uFillTx/>
              <a:latin typeface="Aptos Display"/>
              <a:ea typeface="+mj-ea"/>
              <a:cs typeface="+mj-cs"/>
            </a:endParaRPr>
          </a:p>
        </p:txBody>
      </p:sp>
    </p:spTree>
    <p:extLst>
      <p:ext uri="{BB962C8B-B14F-4D97-AF65-F5344CB8AC3E}">
        <p14:creationId xmlns:p14="http://schemas.microsoft.com/office/powerpoint/2010/main" val="212005194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5A6697-D8F8-D8FC-12EA-0F9977087518}"/>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E7AEF36E-B32A-0A6E-663F-404B86412A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5332" y="0"/>
            <a:ext cx="5299364" cy="6858000"/>
          </a:xfrm>
          <a:prstGeom prst="rect">
            <a:avLst/>
          </a:prstGeom>
        </p:spPr>
      </p:pic>
      <p:pic>
        <p:nvPicPr>
          <p:cNvPr id="3" name="Picture 2">
            <a:extLst>
              <a:ext uri="{FF2B5EF4-FFF2-40B4-BE49-F238E27FC236}">
                <a16:creationId xmlns:a16="http://schemas.microsoft.com/office/drawing/2014/main" id="{E6726268-2594-05C0-D0D9-9FB7553CD8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304" y="0"/>
            <a:ext cx="5299364" cy="6858000"/>
          </a:xfrm>
          <a:prstGeom prst="rect">
            <a:avLst/>
          </a:prstGeom>
        </p:spPr>
      </p:pic>
    </p:spTree>
    <p:extLst>
      <p:ext uri="{BB962C8B-B14F-4D97-AF65-F5344CB8AC3E}">
        <p14:creationId xmlns:p14="http://schemas.microsoft.com/office/powerpoint/2010/main" val="18602643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CED10B-35CE-D0A9-1958-5C5FCCE83209}"/>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393F77BE-57F2-C662-729F-CCC98EE1D2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304" y="0"/>
            <a:ext cx="5299364" cy="6858000"/>
          </a:xfrm>
          <a:prstGeom prst="rect">
            <a:avLst/>
          </a:prstGeom>
        </p:spPr>
      </p:pic>
      <p:pic>
        <p:nvPicPr>
          <p:cNvPr id="16" name="Picture 15">
            <a:extLst>
              <a:ext uri="{FF2B5EF4-FFF2-40B4-BE49-F238E27FC236}">
                <a16:creationId xmlns:a16="http://schemas.microsoft.com/office/drawing/2014/main" id="{41EAB935-269C-93F9-5D44-664CBAA123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55332" y="0"/>
            <a:ext cx="5299364" cy="6858000"/>
          </a:xfrm>
          <a:prstGeom prst="rect">
            <a:avLst/>
          </a:prstGeom>
        </p:spPr>
      </p:pic>
    </p:spTree>
    <p:extLst>
      <p:ext uri="{BB962C8B-B14F-4D97-AF65-F5344CB8AC3E}">
        <p14:creationId xmlns:p14="http://schemas.microsoft.com/office/powerpoint/2010/main" val="289885460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B0ECAF-587B-4856-1420-37D10FF4614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9F6459F-EC33-9ADE-B9DD-9A925A4D6C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304" y="0"/>
            <a:ext cx="5299364" cy="6858000"/>
          </a:xfrm>
          <a:prstGeom prst="rect">
            <a:avLst/>
          </a:prstGeom>
        </p:spPr>
      </p:pic>
      <p:pic>
        <p:nvPicPr>
          <p:cNvPr id="5" name="Picture 4">
            <a:extLst>
              <a:ext uri="{FF2B5EF4-FFF2-40B4-BE49-F238E27FC236}">
                <a16:creationId xmlns:a16="http://schemas.microsoft.com/office/drawing/2014/main" id="{945930DD-4304-7475-EB24-C33B233E62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55332" y="0"/>
            <a:ext cx="5299364" cy="6858000"/>
          </a:xfrm>
          <a:prstGeom prst="rect">
            <a:avLst/>
          </a:prstGeom>
        </p:spPr>
      </p:pic>
    </p:spTree>
    <p:extLst>
      <p:ext uri="{BB962C8B-B14F-4D97-AF65-F5344CB8AC3E}">
        <p14:creationId xmlns:p14="http://schemas.microsoft.com/office/powerpoint/2010/main" val="230482581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4BBD56E-AAB5-2223-0861-9CA0473D886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 y="457089"/>
            <a:ext cx="4805916" cy="6081823"/>
          </a:xfrm>
          <a:prstGeom prst="rect">
            <a:avLst/>
          </a:prstGeom>
        </p:spPr>
      </p:pic>
      <p:sp>
        <p:nvSpPr>
          <p:cNvPr id="12" name="Content Placeholder 11">
            <a:extLst>
              <a:ext uri="{FF2B5EF4-FFF2-40B4-BE49-F238E27FC236}">
                <a16:creationId xmlns:a16="http://schemas.microsoft.com/office/drawing/2014/main" id="{135A00B5-A4CE-DEC7-75B5-391F970DC608}"/>
              </a:ext>
            </a:extLst>
          </p:cNvPr>
          <p:cNvSpPr>
            <a:spLocks noGrp="1"/>
          </p:cNvSpPr>
          <p:nvPr>
            <p:ph idx="1"/>
          </p:nvPr>
        </p:nvSpPr>
        <p:spPr>
          <a:xfrm>
            <a:off x="5050037" y="1747802"/>
            <a:ext cx="6920451" cy="4684895"/>
          </a:xfrm>
        </p:spPr>
        <p:txBody>
          <a:bodyPr>
            <a:normAutofit fontScale="92500"/>
          </a:bodyPr>
          <a:lstStyle/>
          <a:p>
            <a:pPr>
              <a:spcAft>
                <a:spcPts val="600"/>
              </a:spcAft>
            </a:pPr>
            <a:r>
              <a:rPr lang="en-US" dirty="0"/>
              <a:t>2025 revision in progress…</a:t>
            </a:r>
          </a:p>
          <a:p>
            <a:pPr>
              <a:spcAft>
                <a:spcPts val="600"/>
              </a:spcAft>
            </a:pPr>
            <a:r>
              <a:rPr lang="en-US" dirty="0"/>
              <a:t>Updates to requirements for stripping buffer around Ancestors, esp. large village sites with deep deposits </a:t>
            </a:r>
          </a:p>
          <a:p>
            <a:pPr>
              <a:spcAft>
                <a:spcPts val="600"/>
              </a:spcAft>
            </a:pPr>
            <a:r>
              <a:rPr lang="en-US" dirty="0"/>
              <a:t>Updates to invoicing instructions for consultants</a:t>
            </a:r>
          </a:p>
          <a:p>
            <a:pPr lvl="1">
              <a:spcAft>
                <a:spcPts val="600"/>
              </a:spcAft>
            </a:pPr>
            <a:r>
              <a:rPr lang="en-US" dirty="0"/>
              <a:t>Ask the PMs before you ask us!</a:t>
            </a:r>
          </a:p>
          <a:p>
            <a:pPr lvl="1">
              <a:spcAft>
                <a:spcPts val="600"/>
              </a:spcAft>
            </a:pPr>
            <a:r>
              <a:rPr lang="en-US" dirty="0"/>
              <a:t>Copy us, we can push non-responsive PMs</a:t>
            </a:r>
          </a:p>
          <a:p>
            <a:pPr>
              <a:spcAft>
                <a:spcPts val="600"/>
              </a:spcAft>
            </a:pPr>
            <a:r>
              <a:rPr lang="en-US" dirty="0"/>
              <a:t>Updated Media Policy for Disturbance to Ancestral Human Remains</a:t>
            </a:r>
          </a:p>
          <a:p>
            <a:pPr lvl="1">
              <a:spcAft>
                <a:spcPts val="600"/>
              </a:spcAft>
            </a:pPr>
            <a:r>
              <a:rPr lang="en-US" dirty="0"/>
              <a:t>Vetted by Tribes, also found in HPTP appendix</a:t>
            </a:r>
          </a:p>
        </p:txBody>
      </p:sp>
      <p:sp>
        <p:nvSpPr>
          <p:cNvPr id="10" name="Title 9">
            <a:extLst>
              <a:ext uri="{FF2B5EF4-FFF2-40B4-BE49-F238E27FC236}">
                <a16:creationId xmlns:a16="http://schemas.microsoft.com/office/drawing/2014/main" id="{DFA0C189-1180-B99E-80D8-0D284C91974B}"/>
              </a:ext>
            </a:extLst>
          </p:cNvPr>
          <p:cNvSpPr>
            <a:spLocks noGrp="1"/>
          </p:cNvSpPr>
          <p:nvPr>
            <p:ph type="title"/>
          </p:nvPr>
        </p:nvSpPr>
        <p:spPr>
          <a:xfrm>
            <a:off x="4896079" y="422239"/>
            <a:ext cx="7228367" cy="1325563"/>
          </a:xfrm>
        </p:spPr>
        <p:txBody>
          <a:bodyPr>
            <a:normAutofit/>
          </a:bodyPr>
          <a:lstStyle/>
          <a:p>
            <a:r>
              <a:rPr lang="en-US" sz="4200" dirty="0"/>
              <a:t>CAO Guidelines for Archaeology</a:t>
            </a:r>
          </a:p>
        </p:txBody>
      </p:sp>
    </p:spTree>
    <p:extLst>
      <p:ext uri="{BB962C8B-B14F-4D97-AF65-F5344CB8AC3E}">
        <p14:creationId xmlns:p14="http://schemas.microsoft.com/office/powerpoint/2010/main" val="53532847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3F632-5200-618D-4280-5109EA97912D}"/>
              </a:ext>
            </a:extLst>
          </p:cNvPr>
          <p:cNvSpPr>
            <a:spLocks noGrp="1"/>
          </p:cNvSpPr>
          <p:nvPr>
            <p:ph type="title"/>
          </p:nvPr>
        </p:nvSpPr>
        <p:spPr/>
        <p:txBody>
          <a:bodyPr/>
          <a:lstStyle/>
          <a:p>
            <a:r>
              <a:rPr lang="en-US" dirty="0"/>
              <a:t>Reminders</a:t>
            </a:r>
          </a:p>
        </p:txBody>
      </p:sp>
      <p:sp>
        <p:nvSpPr>
          <p:cNvPr id="3" name="Content Placeholder 2">
            <a:extLst>
              <a:ext uri="{FF2B5EF4-FFF2-40B4-BE49-F238E27FC236}">
                <a16:creationId xmlns:a16="http://schemas.microsoft.com/office/drawing/2014/main" id="{7F5163CA-EC8B-D3B8-693B-EA3C5571096C}"/>
              </a:ext>
            </a:extLst>
          </p:cNvPr>
          <p:cNvSpPr>
            <a:spLocks noGrp="1"/>
          </p:cNvSpPr>
          <p:nvPr>
            <p:ph idx="1"/>
          </p:nvPr>
        </p:nvSpPr>
        <p:spPr>
          <a:xfrm>
            <a:off x="838200" y="1690688"/>
            <a:ext cx="10515600" cy="4667250"/>
          </a:xfrm>
        </p:spPr>
        <p:txBody>
          <a:bodyPr>
            <a:normAutofit lnSpcReduction="10000"/>
          </a:bodyPr>
          <a:lstStyle/>
          <a:p>
            <a:r>
              <a:rPr lang="en-US" dirty="0"/>
              <a:t>New HPTP &amp; MDP replace old canal testing plan</a:t>
            </a:r>
          </a:p>
          <a:p>
            <a:endParaRPr lang="en-US" dirty="0"/>
          </a:p>
          <a:p>
            <a:r>
              <a:rPr lang="en-US" dirty="0"/>
              <a:t>Communicate early &amp; often</a:t>
            </a:r>
          </a:p>
          <a:p>
            <a:pPr lvl="1"/>
            <a:r>
              <a:rPr lang="en-US" dirty="0"/>
              <a:t>E.g., treatment plans: identify sampling percentages as early as possible</a:t>
            </a:r>
          </a:p>
          <a:p>
            <a:pPr lvl="1"/>
            <a:r>
              <a:rPr lang="en-US" dirty="0"/>
              <a:t>If private and not doing Phase II until after Phase I, discuss with us before Phase II plan</a:t>
            </a:r>
          </a:p>
          <a:p>
            <a:endParaRPr lang="en-US" dirty="0"/>
          </a:p>
          <a:p>
            <a:r>
              <a:rPr lang="en-US" dirty="0"/>
              <a:t>Phone calls for important things like noncompliance, significant findings, etc.</a:t>
            </a:r>
          </a:p>
          <a:p>
            <a:pPr lvl="1"/>
            <a:r>
              <a:rPr lang="en-US" dirty="0"/>
              <a:t>Don’t bury in an attachment</a:t>
            </a:r>
          </a:p>
          <a:p>
            <a:pPr lvl="1"/>
            <a:r>
              <a:rPr lang="en-US" dirty="0"/>
              <a:t>If you do, put a note in the subject line and call us!</a:t>
            </a:r>
          </a:p>
          <a:p>
            <a:pPr lvl="1"/>
            <a:endParaRPr lang="en-US" dirty="0"/>
          </a:p>
          <a:p>
            <a:endParaRPr lang="en-US" dirty="0"/>
          </a:p>
        </p:txBody>
      </p:sp>
    </p:spTree>
    <p:extLst>
      <p:ext uri="{BB962C8B-B14F-4D97-AF65-F5344CB8AC3E}">
        <p14:creationId xmlns:p14="http://schemas.microsoft.com/office/powerpoint/2010/main" val="224013138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Upper left castle template public">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10.xml><?xml version="1.0" encoding="utf-8"?>
<a:theme xmlns:a="http://schemas.openxmlformats.org/drawingml/2006/main" name="Office Theme">
  <a:themeElements>
    <a:clrScheme name="ADEQ Pallet">
      <a:dk1>
        <a:srgbClr val="000000"/>
      </a:dk1>
      <a:lt1>
        <a:srgbClr val="FFFFFF"/>
      </a:lt1>
      <a:dk2>
        <a:srgbClr val="2A4E4A"/>
      </a:dk2>
      <a:lt2>
        <a:srgbClr val="FDF6EB"/>
      </a:lt2>
      <a:accent1>
        <a:srgbClr val="C3DBE7"/>
      </a:accent1>
      <a:accent2>
        <a:srgbClr val="F1BA6E"/>
      </a:accent2>
      <a:accent3>
        <a:srgbClr val="C1665E"/>
      </a:accent3>
      <a:accent4>
        <a:srgbClr val="608DA5"/>
      </a:accent4>
      <a:accent5>
        <a:srgbClr val="85B2B1"/>
      </a:accent5>
      <a:accent6>
        <a:srgbClr val="D5BFAC"/>
      </a:accent6>
      <a:hlink>
        <a:srgbClr val="DF936A"/>
      </a:hlink>
      <a:folHlink>
        <a:srgbClr val="C7816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dirty="0" smtClean="0"/>
        </a:defPPr>
      </a:lstStyle>
    </a:txDef>
  </a:objectDefaults>
  <a:extraClrSchemeLst/>
  <a:extLst>
    <a:ext uri="{05A4C25C-085E-4340-85A3-A5531E510DB2}">
      <thm15:themeFamily xmlns:thm15="http://schemas.microsoft.com/office/thememl/2012/main" name="16-9 ADEQ " id="{BD22F8D9-A357-4948-8646-B146510CEE45}" vid="{69C459E7-B3B9-0344-A54A-8A41532FE566}"/>
    </a:ext>
  </a:extLst>
</a:theme>
</file>

<file path=ppt/theme/theme11.xml><?xml version="1.0" encoding="utf-8"?>
<a:theme xmlns:a="http://schemas.openxmlformats.org/drawingml/2006/main" name="1_Office Theme">
  <a:themeElements>
    <a:clrScheme name="PDD">
      <a:dk1>
        <a:sysClr val="windowText" lastClr="000000"/>
      </a:dk1>
      <a:lt1>
        <a:sysClr val="window" lastClr="FFFFFF"/>
      </a:lt1>
      <a:dk2>
        <a:srgbClr val="44546A"/>
      </a:dk2>
      <a:lt2>
        <a:srgbClr val="E7E6E6"/>
      </a:lt2>
      <a:accent1>
        <a:srgbClr val="005259"/>
      </a:accent1>
      <a:accent2>
        <a:srgbClr val="F7941E"/>
      </a:accent2>
      <a:accent3>
        <a:srgbClr val="00ADDF"/>
      </a:accent3>
      <a:accent4>
        <a:srgbClr val="E75443"/>
      </a:accent4>
      <a:accent5>
        <a:srgbClr val="DA7B08"/>
      </a:accent5>
      <a:accent6>
        <a:srgbClr val="008DB4"/>
      </a:accent6>
      <a:hlink>
        <a:srgbClr val="EE857A"/>
      </a:hlink>
      <a:folHlink>
        <a:srgbClr val="954F72"/>
      </a:folHlink>
    </a:clrScheme>
    <a:fontScheme name="Custom 2">
      <a:majorFont>
        <a:latin typeface="Avenir Next LT Pro Demi"/>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ning NEO.potx" id="{A4420E27-251D-4A01-BFD2-923C87C983F2}" vid="{1F778A42-100E-4FA3-830C-734AFE5743EA}"/>
    </a:ext>
  </a:extLst>
</a:theme>
</file>

<file path=ppt/theme/theme12.xml><?xml version="1.0" encoding="utf-8"?>
<a:theme xmlns:a="http://schemas.openxmlformats.org/drawingml/2006/main" name="3_Office Theme">
  <a:themeElements>
    <a:clrScheme name="PDD">
      <a:dk1>
        <a:sysClr val="windowText" lastClr="000000"/>
      </a:dk1>
      <a:lt1>
        <a:sysClr val="window" lastClr="FFFFFF"/>
      </a:lt1>
      <a:dk2>
        <a:srgbClr val="44546A"/>
      </a:dk2>
      <a:lt2>
        <a:srgbClr val="E7E6E6"/>
      </a:lt2>
      <a:accent1>
        <a:srgbClr val="005259"/>
      </a:accent1>
      <a:accent2>
        <a:srgbClr val="F7941E"/>
      </a:accent2>
      <a:accent3>
        <a:srgbClr val="00ADDF"/>
      </a:accent3>
      <a:accent4>
        <a:srgbClr val="E75443"/>
      </a:accent4>
      <a:accent5>
        <a:srgbClr val="DA7B08"/>
      </a:accent5>
      <a:accent6>
        <a:srgbClr val="008DB4"/>
      </a:accent6>
      <a:hlink>
        <a:srgbClr val="EE857A"/>
      </a:hlink>
      <a:folHlink>
        <a:srgbClr val="954F72"/>
      </a:folHlink>
    </a:clrScheme>
    <a:fontScheme name="Custom 2">
      <a:majorFont>
        <a:latin typeface="Avenir Next LT Pro Demi"/>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O PPT Template.potx" id="{07F5654C-A588-4563-A182-CB3A8B931152}" vid="{538EF931-E2B5-4AF1-B8D9-7323EC3761B8}"/>
    </a:ext>
  </a:extLst>
</a:theme>
</file>

<file path=ppt/theme/theme1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4_Office Theme">
  <a:themeElements>
    <a:clrScheme name="PDD">
      <a:dk1>
        <a:sysClr val="windowText" lastClr="000000"/>
      </a:dk1>
      <a:lt1>
        <a:sysClr val="window" lastClr="FFFFFF"/>
      </a:lt1>
      <a:dk2>
        <a:srgbClr val="44546A"/>
      </a:dk2>
      <a:lt2>
        <a:srgbClr val="E7E6E6"/>
      </a:lt2>
      <a:accent1>
        <a:srgbClr val="005259"/>
      </a:accent1>
      <a:accent2>
        <a:srgbClr val="F7941E"/>
      </a:accent2>
      <a:accent3>
        <a:srgbClr val="00ADDF"/>
      </a:accent3>
      <a:accent4>
        <a:srgbClr val="E75443"/>
      </a:accent4>
      <a:accent5>
        <a:srgbClr val="DA7B08"/>
      </a:accent5>
      <a:accent6>
        <a:srgbClr val="008DB4"/>
      </a:accent6>
      <a:hlink>
        <a:srgbClr val="EE857A"/>
      </a:hlink>
      <a:folHlink>
        <a:srgbClr val="954F72"/>
      </a:folHlink>
    </a:clrScheme>
    <a:fontScheme name="Custom 2">
      <a:majorFont>
        <a:latin typeface="Avenir Next LT Pro Demi"/>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O PPT Template.potx" id="{07F5654C-A588-4563-A182-CB3A8B931152}" vid="{538EF931-E2B5-4AF1-B8D9-7323EC3761B8}"/>
    </a:ext>
  </a:extLst>
</a:theme>
</file>

<file path=ppt/theme/theme15.xml><?xml version="1.0" encoding="utf-8"?>
<a:theme xmlns:a="http://schemas.openxmlformats.org/drawingml/2006/main" name="CAO1">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ptos">
      <a:majorFont>
        <a:latin typeface="Aptos Display"/>
        <a:ea typeface=""/>
        <a:cs typeface=""/>
      </a:majorFont>
      <a:minorFont>
        <a:latin typeface="Aptos Displ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AO1" id="{75861FAD-5F4D-4DC6-9FFB-8ECF67B5ED18}" vid="{8D4A0C64-03D9-4CAB-9D6E-4377B3CADFF4}"/>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I Upper left Castle template ">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3.xml><?xml version="1.0" encoding="utf-8"?>
<a:theme xmlns:a="http://schemas.openxmlformats.org/drawingml/2006/main" name="traditional template NON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4.xml><?xml version="1.0" encoding="utf-8"?>
<a:theme xmlns:a="http://schemas.openxmlformats.org/drawingml/2006/main" name="Traditional template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5.xml><?xml version="1.0" encoding="utf-8"?>
<a:theme xmlns:a="http://schemas.openxmlformats.org/drawingml/2006/main" name="2_Upper Left Star and Castle NON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6.xml><?xml version="1.0" encoding="utf-8"?>
<a:theme xmlns:a="http://schemas.openxmlformats.org/drawingml/2006/main" name="Upper Left Star and Castle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7.xml><?xml version="1.0" encoding="utf-8"?>
<a:theme xmlns:a="http://schemas.openxmlformats.org/drawingml/2006/main" name="Chart Color Templates">
  <a:themeElements>
    <a:clrScheme name="Charts">
      <a:dk1>
        <a:srgbClr val="221F20"/>
      </a:dk1>
      <a:lt1>
        <a:srgbClr val="565557"/>
      </a:lt1>
      <a:dk2>
        <a:srgbClr val="FFFFFF"/>
      </a:dk2>
      <a:lt2>
        <a:srgbClr val="D5D5D7"/>
      </a:lt2>
      <a:accent1>
        <a:srgbClr val="F16521"/>
      </a:accent1>
      <a:accent2>
        <a:srgbClr val="2DAA27"/>
      </a:accent2>
      <a:accent3>
        <a:srgbClr val="CF0000"/>
      </a:accent3>
      <a:accent4>
        <a:srgbClr val="FFCC01"/>
      </a:accent4>
      <a:accent5>
        <a:srgbClr val="00308F"/>
      </a:accent5>
      <a:accent6>
        <a:srgbClr val="532476"/>
      </a:accent6>
      <a:hlink>
        <a:srgbClr val="4D7EA1"/>
      </a:hlink>
      <a:folHlink>
        <a:srgbClr val="CF000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7A4F02DA-9F69-4CE8-8688-F5382440A1E1}"/>
    </a:ext>
  </a:extLst>
</a:theme>
</file>

<file path=ppt/theme/theme8.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9.xml><?xml version="1.0" encoding="utf-8"?>
<a:theme xmlns:a="http://schemas.openxmlformats.org/drawingml/2006/main" name="Default Design">
  <a:themeElements>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fontScheme name="Default Design">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AEEDC"/>
        </a:solidFill>
        <a:ln w="9525" cap="flat" cmpd="sng" algn="ctr">
          <a:solidFill>
            <a:srgbClr val="008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609600" marR="0" indent="-609600" algn="l" defTabSz="914400" rtl="0" eaLnBrk="0" fontAlgn="base" latinLnBrk="0" hangingPunct="0">
          <a:lnSpc>
            <a:spcPct val="100000"/>
          </a:lnSpc>
          <a:spcBef>
            <a:spcPct val="0"/>
          </a:spcBef>
          <a:spcAft>
            <a:spcPct val="25000"/>
          </a:spcAft>
          <a:buClrTx/>
          <a:buSzTx/>
          <a:buFontTx/>
          <a:buNone/>
          <a:tabLst/>
          <a:defRPr kumimoji="0" lang="en-US" sz="1400" b="1" i="0" u="none" strike="noStrike" cap="none" normalizeH="0" baseline="0" smtClean="0">
            <a:ln>
              <a:noFill/>
            </a:ln>
            <a:solidFill>
              <a:schemeClr val="tx1"/>
            </a:solidFill>
            <a:effectLst/>
            <a:latin typeface="Helvetica" pitchFamily="34" charset="0"/>
          </a:defRPr>
        </a:defPPr>
      </a:lstStyle>
    </a:spDef>
    <a:lnDef>
      <a:spPr bwMode="auto">
        <a:xfrm>
          <a:off x="0" y="0"/>
          <a:ext cx="1" cy="1"/>
        </a:xfrm>
        <a:custGeom>
          <a:avLst/>
          <a:gdLst/>
          <a:ahLst/>
          <a:cxnLst/>
          <a:rect l="0" t="0" r="0" b="0"/>
          <a:pathLst/>
        </a:custGeom>
        <a:solidFill>
          <a:srgbClr val="CAEEDC"/>
        </a:solidFill>
        <a:ln w="9525" cap="flat" cmpd="sng" algn="ctr">
          <a:solidFill>
            <a:srgbClr val="008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609600" marR="0" indent="-609600" algn="l" defTabSz="914400" rtl="0" eaLnBrk="0" fontAlgn="base" latinLnBrk="0" hangingPunct="0">
          <a:lnSpc>
            <a:spcPct val="100000"/>
          </a:lnSpc>
          <a:spcBef>
            <a:spcPct val="0"/>
          </a:spcBef>
          <a:spcAft>
            <a:spcPct val="25000"/>
          </a:spcAft>
          <a:buClrTx/>
          <a:buSzTx/>
          <a:buFontTx/>
          <a:buNone/>
          <a:tabLst/>
          <a:defRPr kumimoji="0" lang="en-US" sz="1400" b="1" i="0" u="none" strike="noStrike" cap="none" normalizeH="0" baseline="0" smtClean="0">
            <a:ln>
              <a:noFill/>
            </a:ln>
            <a:solidFill>
              <a:schemeClr val="tx1"/>
            </a:solidFill>
            <a:effectLst/>
            <a:latin typeface="Helvetica"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5BF8E658DB0A54B8187A6E67B60E163" ma:contentTypeVersion="1" ma:contentTypeDescription="Create a new document." ma:contentTypeScope="" ma:versionID="c6ebd6e787ccb7ddf9dd3b4ce2582720">
  <xsd:schema xmlns:xsd="http://www.w3.org/2001/XMLSchema" xmlns:xs="http://www.w3.org/2001/XMLSchema" xmlns:p="http://schemas.microsoft.com/office/2006/metadata/properties" xmlns:ns2="18f88ba2-4714-4ce4-8806-1d85d427829f" targetNamespace="http://schemas.microsoft.com/office/2006/metadata/properties" ma:root="true" ma:fieldsID="0d88d59f9d9af5d62dd518897c4f87b3" ns2:_="">
    <xsd:import namespace="18f88ba2-4714-4ce4-8806-1d85d427829f"/>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f88ba2-4714-4ce4-8806-1d85d427829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7CAE72E-856B-4DF4-A9F6-93C41667E9A0}">
  <ds:schemaRefs>
    <ds:schemaRef ds:uri="http://schemas.microsoft.com/sharepoint/v3/contenttype/forms"/>
  </ds:schemaRefs>
</ds:datastoreItem>
</file>

<file path=customXml/itemProps2.xml><?xml version="1.0" encoding="utf-8"?>
<ds:datastoreItem xmlns:ds="http://schemas.openxmlformats.org/officeDocument/2006/customXml" ds:itemID="{0B8C2CD5-50C2-4A7C-996A-3D6312B83669}">
  <ds:schemaRefs>
    <ds:schemaRef ds:uri="http://schemas.microsoft.com/office/2006/documentManagement/types"/>
    <ds:schemaRef ds:uri="http://schemas.microsoft.com/office/2006/metadata/properties"/>
    <ds:schemaRef ds:uri="http://schemas.microsoft.com/office/infopath/2007/PartnerControls"/>
    <ds:schemaRef ds:uri="http://purl.org/dc/terms/"/>
    <ds:schemaRef ds:uri="http://purl.org/dc/dcmitype/"/>
    <ds:schemaRef ds:uri="18f88ba2-4714-4ce4-8806-1d85d427829f"/>
    <ds:schemaRef ds:uri="http://schemas.openxmlformats.org/package/2006/metadata/core-properties"/>
    <ds:schemaRef ds:uri="http://www.w3.org/XML/1998/namespace"/>
    <ds:schemaRef ds:uri="http://purl.org/dc/elements/1.1/"/>
  </ds:schemaRefs>
</ds:datastoreItem>
</file>

<file path=customXml/itemProps3.xml><?xml version="1.0" encoding="utf-8"?>
<ds:datastoreItem xmlns:ds="http://schemas.openxmlformats.org/officeDocument/2006/customXml" ds:itemID="{84F37E2D-BE1B-421B-A272-B224B69BFC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f88ba2-4714-4ce4-8806-1d85d427829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16461</TotalTime>
  <Words>9005</Words>
  <Application>Microsoft Office PowerPoint</Application>
  <PresentationFormat>Widescreen</PresentationFormat>
  <Paragraphs>1002</Paragraphs>
  <Slides>108</Slides>
  <Notes>56</Notes>
  <HiddenSlides>0</HiddenSlides>
  <MMClips>0</MMClips>
  <ScaleCrop>false</ScaleCrop>
  <HeadingPairs>
    <vt:vector size="8" baseType="variant">
      <vt:variant>
        <vt:lpstr>Fonts Used</vt:lpstr>
      </vt:variant>
      <vt:variant>
        <vt:i4>20</vt:i4>
      </vt:variant>
      <vt:variant>
        <vt:lpstr>Theme</vt:lpstr>
      </vt:variant>
      <vt:variant>
        <vt:i4>15</vt:i4>
      </vt:variant>
      <vt:variant>
        <vt:lpstr>Embedded OLE Servers</vt:lpstr>
      </vt:variant>
      <vt:variant>
        <vt:i4>2</vt:i4>
      </vt:variant>
      <vt:variant>
        <vt:lpstr>Slide Titles</vt:lpstr>
      </vt:variant>
      <vt:variant>
        <vt:i4>108</vt:i4>
      </vt:variant>
    </vt:vector>
  </HeadingPairs>
  <TitlesOfParts>
    <vt:vector size="145" baseType="lpstr">
      <vt:lpstr>Aptos Display</vt:lpstr>
      <vt:lpstr>Arial</vt:lpstr>
      <vt:lpstr>Arial Black</vt:lpstr>
      <vt:lpstr>Avenir Next LT Pro Demi</vt:lpstr>
      <vt:lpstr>Calibri</vt:lpstr>
      <vt:lpstr>Calibri Light</vt:lpstr>
      <vt:lpstr>Courier New</vt:lpstr>
      <vt:lpstr>Eras Bold ITC</vt:lpstr>
      <vt:lpstr>Helvetica</vt:lpstr>
      <vt:lpstr>Lato</vt:lpstr>
      <vt:lpstr>Lora</vt:lpstr>
      <vt:lpstr>Optima</vt:lpstr>
      <vt:lpstr>Source Sans Pro</vt:lpstr>
      <vt:lpstr>Symbol</vt:lpstr>
      <vt:lpstr>Tahoma</vt:lpstr>
      <vt:lpstr>Times New Roman</vt:lpstr>
      <vt:lpstr>Trebuchet MS</vt:lpstr>
      <vt:lpstr>Univers</vt:lpstr>
      <vt:lpstr>Wingdings</vt:lpstr>
      <vt:lpstr>WordVisi_MSFontService</vt:lpstr>
      <vt:lpstr>Upper left castle template public</vt:lpstr>
      <vt:lpstr>CUI Upper left Castle template </vt:lpstr>
      <vt:lpstr>traditional template NON CUI</vt:lpstr>
      <vt:lpstr>Traditional template CUI</vt:lpstr>
      <vt:lpstr>2_Upper Left Star and Castle NON CUI</vt:lpstr>
      <vt:lpstr>Upper Left Star and Castle CUI</vt:lpstr>
      <vt:lpstr>Chart Color Templates</vt:lpstr>
      <vt:lpstr>Retrospect</vt:lpstr>
      <vt:lpstr>Default Design</vt:lpstr>
      <vt:lpstr>Office Theme</vt:lpstr>
      <vt:lpstr>1_Office Theme</vt:lpstr>
      <vt:lpstr>3_Office Theme</vt:lpstr>
      <vt:lpstr>2_Office Theme</vt:lpstr>
      <vt:lpstr>4_Office Theme</vt:lpstr>
      <vt:lpstr>CAO1</vt:lpstr>
      <vt:lpstr>Adobe Acrobat Document</vt:lpstr>
      <vt:lpstr>Acrobat Document</vt:lpstr>
      <vt:lpstr>Welcome to the Natural/Cultural Resource Regulatory Workshop</vt:lpstr>
      <vt:lpstr>US Army Corps of engineers los Angeles district</vt:lpstr>
      <vt:lpstr>Regulatory Program Overview</vt:lpstr>
      <vt:lpstr>Regulatory Overview</vt:lpstr>
      <vt:lpstr>What is Section 404?</vt:lpstr>
      <vt:lpstr>Regulatory Process</vt:lpstr>
      <vt:lpstr>Amended 2023 rule</vt:lpstr>
      <vt:lpstr>Amended 2023 rule - tributaries</vt:lpstr>
      <vt:lpstr>Jurisdictional Determinations</vt:lpstr>
      <vt:lpstr>Jurisdictional Determinations, cont’d</vt:lpstr>
      <vt:lpstr>Resources for jds</vt:lpstr>
      <vt:lpstr>Regulatory Process</vt:lpstr>
      <vt:lpstr>Regulated activities</vt:lpstr>
      <vt:lpstr>Activities not regulated under section 404</vt:lpstr>
      <vt:lpstr>Regulatory Process</vt:lpstr>
      <vt:lpstr>Project scope</vt:lpstr>
      <vt:lpstr>Nationwide permits</vt:lpstr>
      <vt:lpstr>Emergency permits</vt:lpstr>
      <vt:lpstr>Emergency Permits</vt:lpstr>
      <vt:lpstr>Regional general permits</vt:lpstr>
      <vt:lpstr>Section 404 letter of permission (lop)</vt:lpstr>
      <vt:lpstr>LOP - continued</vt:lpstr>
      <vt:lpstr>Individual Permits</vt:lpstr>
      <vt:lpstr>Additional permitting considerations</vt:lpstr>
      <vt:lpstr>Regulatory request system</vt:lpstr>
      <vt:lpstr>Compliance and Enforcement</vt:lpstr>
      <vt:lpstr>Regulatory outlook</vt:lpstr>
      <vt:lpstr>Questions?</vt:lpstr>
      <vt:lpstr>PowerPoint Presentation</vt:lpstr>
      <vt:lpstr>Why am I here?</vt:lpstr>
      <vt:lpstr>Why are you here?</vt:lpstr>
      <vt:lpstr>First: Is there an effect?</vt:lpstr>
      <vt:lpstr>Is there a Federal Nexus?</vt:lpstr>
      <vt:lpstr>Federal Nexus: Yes</vt:lpstr>
      <vt:lpstr>Key Information to Include</vt:lpstr>
      <vt:lpstr>Federal Nexus: No</vt:lpstr>
      <vt:lpstr>Other Things to Consider</vt:lpstr>
      <vt:lpstr>Monarch Proposed Listing</vt:lpstr>
      <vt:lpstr>Why to Remember the ESA</vt:lpstr>
      <vt:lpstr>PowerPoint Presentation</vt:lpstr>
      <vt:lpstr>PowerPoint Presentation</vt:lpstr>
      <vt:lpstr>Initial Natura/Cultural Resource Assessment (INCRA)</vt:lpstr>
      <vt:lpstr>City Approach  When we do Jurisdictional Delineations</vt:lpstr>
      <vt:lpstr>JD’s and 404 Permits Example of City’s Perspective</vt:lpstr>
      <vt:lpstr>Jurisdictional Delineation Key Points</vt:lpstr>
      <vt:lpstr>Surface Water Administrative Regulation 1.55</vt:lpstr>
      <vt:lpstr>404 Consultant Guidance Document</vt:lpstr>
      <vt:lpstr>Citywide Section 404 Coordinator</vt:lpstr>
      <vt:lpstr>Consultant’s Role</vt:lpstr>
      <vt:lpstr>Philosophical Approach</vt:lpstr>
      <vt:lpstr>Preconstruction Notification Key Points</vt:lpstr>
      <vt:lpstr>33 U.S.C. 408 Permitting Example: 3rd Street Pedestrian Bridge</vt:lpstr>
      <vt:lpstr>PowerPoint Presentation</vt:lpstr>
      <vt:lpstr>ESA Section 10 Safe Harbor Agreements</vt:lpstr>
      <vt:lpstr>Mayor’s Monarch Pledge www.phoenix.gov/oep/monarch</vt:lpstr>
      <vt:lpstr>Migratory Bird Treaty Act</vt:lpstr>
      <vt:lpstr>Migratory Bird Treaty Act Compliance</vt:lpstr>
      <vt:lpstr>Biological Process Steps</vt:lpstr>
      <vt:lpstr>Sensitive Species Construction Aids</vt:lpstr>
      <vt:lpstr>Arizona Native Plant Law</vt:lpstr>
      <vt:lpstr>Guidance Resources</vt:lpstr>
      <vt:lpstr>Project Coordination and Documentation</vt:lpstr>
      <vt:lpstr>How to Work for the City</vt:lpstr>
      <vt:lpstr>PowerPoint Presentation</vt:lpstr>
      <vt:lpstr>Environmental On-Call Contracts</vt:lpstr>
      <vt:lpstr>Related City Initiatives:</vt:lpstr>
      <vt:lpstr>Networking Break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Legal Requirements</vt:lpstr>
      <vt:lpstr>What does the COP HP Office do????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Archaeology in the City of Phoenix</vt:lpstr>
      <vt:lpstr>Pueblo Grande = S’edav Va’aki</vt:lpstr>
      <vt:lpstr>  City Archaeology Office</vt:lpstr>
      <vt:lpstr>  City Archaeology Office Functions</vt:lpstr>
      <vt:lpstr>  City Archaeology Office Functions</vt:lpstr>
      <vt:lpstr>Priorities as City Archaeologist</vt:lpstr>
      <vt:lpstr>PowerPoint Presentation</vt:lpstr>
      <vt:lpstr>PowerPoint Presentation</vt:lpstr>
      <vt:lpstr>Respectful Terminology</vt:lpstr>
      <vt:lpstr>PowerPoint Presentation</vt:lpstr>
      <vt:lpstr>PowerPoint Presentation</vt:lpstr>
      <vt:lpstr>PowerPoint Presentation</vt:lpstr>
      <vt:lpstr>CAO Guidelines for Archaeology</vt:lpstr>
      <vt:lpstr>Reminders</vt:lpstr>
      <vt:lpstr>PowerPoint Presentation</vt:lpstr>
      <vt:lpstr>Questions?</vt:lpstr>
      <vt:lpstr>PowerPoint Presentation</vt:lpstr>
      <vt:lpstr>PowerPoint Presentation</vt:lpstr>
      <vt:lpstr>PowerPoint Presentation</vt:lpstr>
      <vt:lpstr>PowerPoint Presentation</vt:lpstr>
      <vt:lpstr>PowerPoint Presentation</vt:lpstr>
      <vt:lpstr>And You…</vt:lpstr>
      <vt:lpstr>Thank you for attending!</vt:lpstr>
    </vt:vector>
  </TitlesOfParts>
  <Company>United States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ELW</dc:creator>
  <cp:lastModifiedBy>Tricia Balluff</cp:lastModifiedBy>
  <cp:revision>423</cp:revision>
  <dcterms:created xsi:type="dcterms:W3CDTF">2017-02-20T05:10:01Z</dcterms:created>
  <dcterms:modified xsi:type="dcterms:W3CDTF">2025-01-29T00:59:04Z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0x010100B5BF8E658DB0A54B8187A6E67B60E163</vt:lpwstr>
  </property>
</Properties>
</file>